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75" r:id="rId3"/>
    <p:sldId id="276" r:id="rId4"/>
    <p:sldId id="309" r:id="rId5"/>
    <p:sldId id="308" r:id="rId6"/>
    <p:sldId id="310" r:id="rId7"/>
    <p:sldId id="312" r:id="rId8"/>
    <p:sldId id="279" r:id="rId9"/>
    <p:sldId id="311" r:id="rId10"/>
    <p:sldId id="314" r:id="rId11"/>
    <p:sldId id="286" r:id="rId12"/>
    <p:sldId id="315" r:id="rId13"/>
    <p:sldId id="287" r:id="rId14"/>
    <p:sldId id="291" r:id="rId15"/>
    <p:sldId id="292" r:id="rId16"/>
    <p:sldId id="293" r:id="rId17"/>
    <p:sldId id="294" r:id="rId18"/>
    <p:sldId id="295" r:id="rId19"/>
    <p:sldId id="296" r:id="rId20"/>
    <p:sldId id="297" r:id="rId21"/>
    <p:sldId id="301" r:id="rId22"/>
    <p:sldId id="298" r:id="rId23"/>
    <p:sldId id="304" r:id="rId24"/>
    <p:sldId id="299" r:id="rId25"/>
    <p:sldId id="283"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EC1"/>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103" autoAdjust="0"/>
    <p:restoredTop sz="77532" autoAdjust="0"/>
  </p:normalViewPr>
  <p:slideViewPr>
    <p:cSldViewPr>
      <p:cViewPr>
        <p:scale>
          <a:sx n="75" d="100"/>
          <a:sy n="75" d="100"/>
        </p:scale>
        <p:origin x="-918" y="792"/>
      </p:cViewPr>
      <p:guideLst>
        <p:guide orient="horz" pos="2160"/>
        <p:guide pos="2880"/>
      </p:guideLst>
    </p:cSldViewPr>
  </p:slideViewPr>
  <p:outlineViewPr>
    <p:cViewPr>
      <p:scale>
        <a:sx n="33" d="100"/>
        <a:sy n="33" d="100"/>
      </p:scale>
      <p:origin x="0" y="685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73BAA0-CD04-4DBC-8D06-FCFCAB575877}" type="doc">
      <dgm:prSet loTypeId="urn:microsoft.com/office/officeart/2005/8/layout/venn1" loCatId="relationship" qsTypeId="urn:microsoft.com/office/officeart/2005/8/quickstyle/simple1" qsCatId="simple" csTypeId="urn:microsoft.com/office/officeart/2005/8/colors/accent0_3" csCatId="mainScheme" phldr="1"/>
      <dgm:spPr/>
    </dgm:pt>
    <dgm:pt modelId="{BEA2AAE2-043C-4346-9556-1E1A604F3DB5}">
      <dgm:prSet/>
      <dgm:spPr>
        <a:solidFill>
          <a:srgbClr val="00B0F0">
            <a:alpha val="80000"/>
          </a:srgbClr>
        </a:solidFill>
        <a:ln>
          <a:no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smtClean="0">
              <a:ln/>
              <a:effectLst/>
              <a:latin typeface="Arial" pitchFamily="34" charset="0"/>
              <a:ea typeface="宋体" pitchFamily="2" charset="-122"/>
              <a:cs typeface="宋体" pitchFamily="2" charset="-122"/>
            </a:rPr>
            <a:t>CLIENT</a:t>
          </a:r>
        </a:p>
      </dgm:t>
    </dgm:pt>
    <dgm:pt modelId="{9B943A0A-BF29-4AB3-B8E6-A7701FC1C0F1}" type="parTrans" cxnId="{86B63044-5EB7-43ED-96FE-4AD24A162C03}">
      <dgm:prSet/>
      <dgm:spPr/>
      <dgm:t>
        <a:bodyPr/>
        <a:lstStyle/>
        <a:p>
          <a:endParaRPr lang="zh-CN" altLang="en-US"/>
        </a:p>
      </dgm:t>
    </dgm:pt>
    <dgm:pt modelId="{96328221-E026-4173-BA15-D14D00A1FE38}" type="sibTrans" cxnId="{86B63044-5EB7-43ED-96FE-4AD24A162C03}">
      <dgm:prSet/>
      <dgm:spPr/>
      <dgm:t>
        <a:bodyPr/>
        <a:lstStyle/>
        <a:p>
          <a:endParaRPr lang="zh-CN" altLang="en-US"/>
        </a:p>
      </dgm:t>
    </dgm:pt>
    <dgm:pt modelId="{4A3C0584-24D4-42BE-833F-125FC339E9C3}">
      <dgm:prSet/>
      <dgm:spPr>
        <a:solidFill>
          <a:srgbClr val="FFC000">
            <a:alpha val="80000"/>
          </a:srgbClr>
        </a:solidFill>
        <a:ln>
          <a:no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smtClean="0">
              <a:ln/>
              <a:effectLst/>
              <a:latin typeface="Arial" pitchFamily="34" charset="0"/>
              <a:ea typeface="宋体" pitchFamily="2" charset="-122"/>
              <a:cs typeface="宋体" pitchFamily="2" charset="-122"/>
            </a:rPr>
            <a:t>THIRD PARTY</a:t>
          </a:r>
        </a:p>
      </dgm:t>
    </dgm:pt>
    <dgm:pt modelId="{8D84EB63-30F2-435B-B323-2F63D1D22C19}" type="parTrans" cxnId="{1CC54FB7-4462-4057-BAA5-8ED869F03BCC}">
      <dgm:prSet/>
      <dgm:spPr/>
      <dgm:t>
        <a:bodyPr/>
        <a:lstStyle/>
        <a:p>
          <a:endParaRPr lang="zh-CN" altLang="en-US"/>
        </a:p>
      </dgm:t>
    </dgm:pt>
    <dgm:pt modelId="{D63E56E0-75CF-47D0-9437-75A0A8D33257}" type="sibTrans" cxnId="{1CC54FB7-4462-4057-BAA5-8ED869F03BCC}">
      <dgm:prSet/>
      <dgm:spPr/>
      <dgm:t>
        <a:bodyPr/>
        <a:lstStyle/>
        <a:p>
          <a:endParaRPr lang="zh-CN" altLang="en-US"/>
        </a:p>
      </dgm:t>
    </dgm:pt>
    <dgm:pt modelId="{5FEB8F8D-1FB0-41A4-9253-F37459397D5D}">
      <dgm:prSet/>
      <dgm:spPr>
        <a:solidFill>
          <a:srgbClr val="00FF00">
            <a:alpha val="80000"/>
          </a:srgbClr>
        </a:solidFill>
        <a:ln>
          <a:no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smtClean="0">
              <a:ln/>
              <a:effectLst/>
              <a:latin typeface="Arial" pitchFamily="34" charset="0"/>
              <a:ea typeface="宋体" pitchFamily="2" charset="-122"/>
              <a:cs typeface="宋体" pitchFamily="2" charset="-122"/>
            </a:rPr>
            <a:t>EMBEST</a:t>
          </a:r>
        </a:p>
      </dgm:t>
    </dgm:pt>
    <dgm:pt modelId="{63AB822A-B6CE-485C-9A17-80E9AA09ACB3}" type="parTrans" cxnId="{F06C7353-19AF-471D-AF30-12C2F97E5D1B}">
      <dgm:prSet/>
      <dgm:spPr/>
      <dgm:t>
        <a:bodyPr/>
        <a:lstStyle/>
        <a:p>
          <a:endParaRPr lang="zh-CN" altLang="en-US"/>
        </a:p>
      </dgm:t>
    </dgm:pt>
    <dgm:pt modelId="{3CD07C10-482A-432B-AEE0-9D8EB394012A}" type="sibTrans" cxnId="{F06C7353-19AF-471D-AF30-12C2F97E5D1B}">
      <dgm:prSet/>
      <dgm:spPr/>
      <dgm:t>
        <a:bodyPr/>
        <a:lstStyle/>
        <a:p>
          <a:endParaRPr lang="zh-CN" altLang="en-US"/>
        </a:p>
      </dgm:t>
    </dgm:pt>
    <dgm:pt modelId="{DFC096AE-84BD-4A8F-BFFA-7B81E95FE449}" type="pres">
      <dgm:prSet presAssocID="{7673BAA0-CD04-4DBC-8D06-FCFCAB575877}" presName="compositeShape" presStyleCnt="0">
        <dgm:presLayoutVars>
          <dgm:chMax val="7"/>
          <dgm:dir/>
          <dgm:resizeHandles val="exact"/>
        </dgm:presLayoutVars>
      </dgm:prSet>
      <dgm:spPr/>
    </dgm:pt>
    <dgm:pt modelId="{73FCF722-B8B2-45DE-B228-8D993E31275A}" type="pres">
      <dgm:prSet presAssocID="{BEA2AAE2-043C-4346-9556-1E1A604F3DB5}" presName="circ1" presStyleLbl="vennNode1" presStyleIdx="0" presStyleCnt="3"/>
      <dgm:spPr/>
      <dgm:t>
        <a:bodyPr/>
        <a:lstStyle/>
        <a:p>
          <a:endParaRPr lang="en-GB"/>
        </a:p>
      </dgm:t>
    </dgm:pt>
    <dgm:pt modelId="{63BD92C4-1AC5-4CD1-9DD5-08F4FC5DEAF9}" type="pres">
      <dgm:prSet presAssocID="{BEA2AAE2-043C-4346-9556-1E1A604F3DB5}" presName="circ1Tx" presStyleLbl="revTx" presStyleIdx="0" presStyleCnt="0">
        <dgm:presLayoutVars>
          <dgm:chMax val="0"/>
          <dgm:chPref val="0"/>
          <dgm:bulletEnabled val="1"/>
        </dgm:presLayoutVars>
      </dgm:prSet>
      <dgm:spPr/>
      <dgm:t>
        <a:bodyPr/>
        <a:lstStyle/>
        <a:p>
          <a:endParaRPr lang="en-GB"/>
        </a:p>
      </dgm:t>
    </dgm:pt>
    <dgm:pt modelId="{19059CF8-6ECE-4570-8A13-8017E740BD8C}" type="pres">
      <dgm:prSet presAssocID="{4A3C0584-24D4-42BE-833F-125FC339E9C3}" presName="circ2" presStyleLbl="vennNode1" presStyleIdx="1" presStyleCnt="3"/>
      <dgm:spPr/>
      <dgm:t>
        <a:bodyPr/>
        <a:lstStyle/>
        <a:p>
          <a:endParaRPr lang="en-GB"/>
        </a:p>
      </dgm:t>
    </dgm:pt>
    <dgm:pt modelId="{75CD7DD4-FAC6-4188-B5A8-AB3F2DE04169}" type="pres">
      <dgm:prSet presAssocID="{4A3C0584-24D4-42BE-833F-125FC339E9C3}" presName="circ2Tx" presStyleLbl="revTx" presStyleIdx="0" presStyleCnt="0">
        <dgm:presLayoutVars>
          <dgm:chMax val="0"/>
          <dgm:chPref val="0"/>
          <dgm:bulletEnabled val="1"/>
        </dgm:presLayoutVars>
      </dgm:prSet>
      <dgm:spPr/>
      <dgm:t>
        <a:bodyPr/>
        <a:lstStyle/>
        <a:p>
          <a:endParaRPr lang="en-GB"/>
        </a:p>
      </dgm:t>
    </dgm:pt>
    <dgm:pt modelId="{266A6540-57C5-4626-8B52-9AAAF78CC2E4}" type="pres">
      <dgm:prSet presAssocID="{5FEB8F8D-1FB0-41A4-9253-F37459397D5D}" presName="circ3" presStyleLbl="vennNode1" presStyleIdx="2" presStyleCnt="3"/>
      <dgm:spPr/>
      <dgm:t>
        <a:bodyPr/>
        <a:lstStyle/>
        <a:p>
          <a:endParaRPr lang="zh-CN" altLang="en-US"/>
        </a:p>
      </dgm:t>
    </dgm:pt>
    <dgm:pt modelId="{33C314FC-7251-4099-8A22-4EBD314CE8A0}" type="pres">
      <dgm:prSet presAssocID="{5FEB8F8D-1FB0-41A4-9253-F37459397D5D}" presName="circ3Tx" presStyleLbl="revTx" presStyleIdx="0" presStyleCnt="0">
        <dgm:presLayoutVars>
          <dgm:chMax val="0"/>
          <dgm:chPref val="0"/>
          <dgm:bulletEnabled val="1"/>
        </dgm:presLayoutVars>
      </dgm:prSet>
      <dgm:spPr/>
      <dgm:t>
        <a:bodyPr/>
        <a:lstStyle/>
        <a:p>
          <a:endParaRPr lang="zh-CN" altLang="en-US"/>
        </a:p>
      </dgm:t>
    </dgm:pt>
  </dgm:ptLst>
  <dgm:cxnLst>
    <dgm:cxn modelId="{8BCF8773-6FA0-41B1-98DD-CE387D8CC429}" type="presOf" srcId="{7673BAA0-CD04-4DBC-8D06-FCFCAB575877}" destId="{DFC096AE-84BD-4A8F-BFFA-7B81E95FE449}" srcOrd="0" destOrd="0" presId="urn:microsoft.com/office/officeart/2005/8/layout/venn1"/>
    <dgm:cxn modelId="{A8BEAC7D-A798-4D06-8A30-73C5AE6C4C59}" type="presOf" srcId="{BEA2AAE2-043C-4346-9556-1E1A604F3DB5}" destId="{63BD92C4-1AC5-4CD1-9DD5-08F4FC5DEAF9}" srcOrd="1" destOrd="0" presId="urn:microsoft.com/office/officeart/2005/8/layout/venn1"/>
    <dgm:cxn modelId="{86B63044-5EB7-43ED-96FE-4AD24A162C03}" srcId="{7673BAA0-CD04-4DBC-8D06-FCFCAB575877}" destId="{BEA2AAE2-043C-4346-9556-1E1A604F3DB5}" srcOrd="0" destOrd="0" parTransId="{9B943A0A-BF29-4AB3-B8E6-A7701FC1C0F1}" sibTransId="{96328221-E026-4173-BA15-D14D00A1FE38}"/>
    <dgm:cxn modelId="{ECD3D64F-DBD1-4DFB-BA2D-097F43AA01BE}" type="presOf" srcId="{4A3C0584-24D4-42BE-833F-125FC339E9C3}" destId="{75CD7DD4-FAC6-4188-B5A8-AB3F2DE04169}" srcOrd="1" destOrd="0" presId="urn:microsoft.com/office/officeart/2005/8/layout/venn1"/>
    <dgm:cxn modelId="{818C1B49-CCD5-41A6-8795-BEB33B9FAF7A}" type="presOf" srcId="{4A3C0584-24D4-42BE-833F-125FC339E9C3}" destId="{19059CF8-6ECE-4570-8A13-8017E740BD8C}" srcOrd="0" destOrd="0" presId="urn:microsoft.com/office/officeart/2005/8/layout/venn1"/>
    <dgm:cxn modelId="{3FAB35C7-A633-4668-BF29-D1D42E5C2FC6}" type="presOf" srcId="{BEA2AAE2-043C-4346-9556-1E1A604F3DB5}" destId="{73FCF722-B8B2-45DE-B228-8D993E31275A}" srcOrd="0" destOrd="0" presId="urn:microsoft.com/office/officeart/2005/8/layout/venn1"/>
    <dgm:cxn modelId="{F06C7353-19AF-471D-AF30-12C2F97E5D1B}" srcId="{7673BAA0-CD04-4DBC-8D06-FCFCAB575877}" destId="{5FEB8F8D-1FB0-41A4-9253-F37459397D5D}" srcOrd="2" destOrd="0" parTransId="{63AB822A-B6CE-485C-9A17-80E9AA09ACB3}" sibTransId="{3CD07C10-482A-432B-AEE0-9D8EB394012A}"/>
    <dgm:cxn modelId="{5D1CD05F-4831-4BC6-8021-DAEDD43F93AF}" type="presOf" srcId="{5FEB8F8D-1FB0-41A4-9253-F37459397D5D}" destId="{266A6540-57C5-4626-8B52-9AAAF78CC2E4}" srcOrd="0" destOrd="0" presId="urn:microsoft.com/office/officeart/2005/8/layout/venn1"/>
    <dgm:cxn modelId="{E036FBAD-B0B3-4FC0-9BD0-CFC6149C6BE1}" type="presOf" srcId="{5FEB8F8D-1FB0-41A4-9253-F37459397D5D}" destId="{33C314FC-7251-4099-8A22-4EBD314CE8A0}" srcOrd="1" destOrd="0" presId="urn:microsoft.com/office/officeart/2005/8/layout/venn1"/>
    <dgm:cxn modelId="{1CC54FB7-4462-4057-BAA5-8ED869F03BCC}" srcId="{7673BAA0-CD04-4DBC-8D06-FCFCAB575877}" destId="{4A3C0584-24D4-42BE-833F-125FC339E9C3}" srcOrd="1" destOrd="0" parTransId="{8D84EB63-30F2-435B-B323-2F63D1D22C19}" sibTransId="{D63E56E0-75CF-47D0-9437-75A0A8D33257}"/>
    <dgm:cxn modelId="{B2B48EAB-0643-43F1-9FC3-ED76A0B671DE}" type="presParOf" srcId="{DFC096AE-84BD-4A8F-BFFA-7B81E95FE449}" destId="{73FCF722-B8B2-45DE-B228-8D993E31275A}" srcOrd="0" destOrd="0" presId="urn:microsoft.com/office/officeart/2005/8/layout/venn1"/>
    <dgm:cxn modelId="{130B1E79-B208-4DCA-87C7-6F56F4AF2517}" type="presParOf" srcId="{DFC096AE-84BD-4A8F-BFFA-7B81E95FE449}" destId="{63BD92C4-1AC5-4CD1-9DD5-08F4FC5DEAF9}" srcOrd="1" destOrd="0" presId="urn:microsoft.com/office/officeart/2005/8/layout/venn1"/>
    <dgm:cxn modelId="{42E38514-F7AA-49B8-BBE9-747FECE05656}" type="presParOf" srcId="{DFC096AE-84BD-4A8F-BFFA-7B81E95FE449}" destId="{19059CF8-6ECE-4570-8A13-8017E740BD8C}" srcOrd="2" destOrd="0" presId="urn:microsoft.com/office/officeart/2005/8/layout/venn1"/>
    <dgm:cxn modelId="{FF132572-4A8E-4758-BA76-E4D578120F2E}" type="presParOf" srcId="{DFC096AE-84BD-4A8F-BFFA-7B81E95FE449}" destId="{75CD7DD4-FAC6-4188-B5A8-AB3F2DE04169}" srcOrd="3" destOrd="0" presId="urn:microsoft.com/office/officeart/2005/8/layout/venn1"/>
    <dgm:cxn modelId="{F6D554AA-979F-4129-8A8B-88A3677415A7}" type="presParOf" srcId="{DFC096AE-84BD-4A8F-BFFA-7B81E95FE449}" destId="{266A6540-57C5-4626-8B52-9AAAF78CC2E4}" srcOrd="4" destOrd="0" presId="urn:microsoft.com/office/officeart/2005/8/layout/venn1"/>
    <dgm:cxn modelId="{B3017FFF-CEAC-4BC7-9FAA-D51480A11087}" type="presParOf" srcId="{DFC096AE-84BD-4A8F-BFFA-7B81E95FE449}" destId="{33C314FC-7251-4099-8A22-4EBD314CE8A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69BE70-8EAA-44B1-8FF0-7570F109FF41}" type="doc">
      <dgm:prSet loTypeId="urn:microsoft.com/office/officeart/2008/layout/SquareAccentList" loCatId="list" qsTypeId="urn:microsoft.com/office/officeart/2005/8/quickstyle/simple4" qsCatId="simple" csTypeId="urn:microsoft.com/office/officeart/2005/8/colors/accent1_2" csCatId="accent1" phldr="1"/>
      <dgm:spPr/>
      <dgm:t>
        <a:bodyPr/>
        <a:lstStyle/>
        <a:p>
          <a:endParaRPr lang="zh-CN" altLang="en-US"/>
        </a:p>
      </dgm:t>
    </dgm:pt>
    <dgm:pt modelId="{CDD975DA-530C-40EE-977C-A13E58805F4D}">
      <dgm:prSet phldrT="[文本]"/>
      <dgm:spPr/>
      <dgm:t>
        <a:bodyPr/>
        <a:lstStyle/>
        <a:p>
          <a:r>
            <a:rPr lang="en-US" altLang="zh-CN" b="1" dirty="0" smtClean="0">
              <a:ea typeface="华文细黑"/>
              <a:cs typeface="华文细黑"/>
            </a:rPr>
            <a:t>ARM Core</a:t>
          </a:r>
          <a:endParaRPr lang="zh-CN" altLang="en-US" dirty="0"/>
        </a:p>
      </dgm:t>
    </dgm:pt>
    <dgm:pt modelId="{36C7C864-D74F-4920-BF5E-4A71ED485906}" type="parTrans" cxnId="{C1C03224-CC62-4CBE-9D9B-29DB638B6D81}">
      <dgm:prSet/>
      <dgm:spPr/>
      <dgm:t>
        <a:bodyPr/>
        <a:lstStyle/>
        <a:p>
          <a:endParaRPr lang="zh-CN" altLang="en-US"/>
        </a:p>
      </dgm:t>
    </dgm:pt>
    <dgm:pt modelId="{D95F313D-21A0-4132-9FD5-A13C0A5D981E}" type="sibTrans" cxnId="{C1C03224-CC62-4CBE-9D9B-29DB638B6D81}">
      <dgm:prSet/>
      <dgm:spPr/>
      <dgm:t>
        <a:bodyPr/>
        <a:lstStyle/>
        <a:p>
          <a:endParaRPr lang="zh-CN" altLang="en-US"/>
        </a:p>
      </dgm:t>
    </dgm:pt>
    <dgm:pt modelId="{4AF7E64D-9CD0-4473-80E2-A4C4CECBC960}">
      <dgm:prSet phldrT="[文本]" custT="1"/>
      <dgm:spPr/>
      <dgm:t>
        <a:bodyPr/>
        <a:lstStyle/>
        <a:p>
          <a:pPr>
            <a:spcAft>
              <a:spcPts val="600"/>
            </a:spcAft>
          </a:pPr>
          <a:r>
            <a:rPr lang="en-US" altLang="zh-CN" sz="1600" b="1" dirty="0" smtClean="0"/>
            <a:t>ARM7 / ARM9</a:t>
          </a:r>
          <a:endParaRPr lang="zh-CN" altLang="en-US" sz="1600" b="1" dirty="0"/>
        </a:p>
      </dgm:t>
    </dgm:pt>
    <dgm:pt modelId="{E6040FFC-046F-4BEE-BA33-C553BC873CCF}" type="parTrans" cxnId="{458CA6B1-6053-437A-9D3B-46288EC8122B}">
      <dgm:prSet/>
      <dgm:spPr/>
      <dgm:t>
        <a:bodyPr/>
        <a:lstStyle/>
        <a:p>
          <a:endParaRPr lang="zh-CN" altLang="en-US"/>
        </a:p>
      </dgm:t>
    </dgm:pt>
    <dgm:pt modelId="{279DF203-BAC9-4FE7-98E4-E9761CF9C6E9}" type="sibTrans" cxnId="{458CA6B1-6053-437A-9D3B-46288EC8122B}">
      <dgm:prSet/>
      <dgm:spPr/>
      <dgm:t>
        <a:bodyPr/>
        <a:lstStyle/>
        <a:p>
          <a:endParaRPr lang="zh-CN" altLang="en-US"/>
        </a:p>
      </dgm:t>
    </dgm:pt>
    <dgm:pt modelId="{B71DFFD5-A2F4-40B7-9EC8-370A2BC820CF}">
      <dgm:prSet phldrT="[文本]" custT="1"/>
      <dgm:spPr/>
      <dgm:t>
        <a:bodyPr/>
        <a:lstStyle/>
        <a:p>
          <a:pPr>
            <a:spcAft>
              <a:spcPts val="600"/>
            </a:spcAft>
          </a:pPr>
          <a:r>
            <a:rPr lang="en-US" altLang="zh-CN" sz="1600" b="1" dirty="0" smtClean="0"/>
            <a:t>Cortex A5</a:t>
          </a:r>
          <a:endParaRPr lang="zh-CN" altLang="en-US" sz="1600" b="1" dirty="0"/>
        </a:p>
      </dgm:t>
    </dgm:pt>
    <dgm:pt modelId="{DC4E1EC4-B4BE-4A55-96B3-FC8B2C7E61B8}" type="parTrans" cxnId="{FEEFA480-C4DD-4CD6-AFB7-90572DC71B8F}">
      <dgm:prSet/>
      <dgm:spPr/>
      <dgm:t>
        <a:bodyPr/>
        <a:lstStyle/>
        <a:p>
          <a:endParaRPr lang="zh-CN" altLang="en-US"/>
        </a:p>
      </dgm:t>
    </dgm:pt>
    <dgm:pt modelId="{1D30E0CC-0B3E-4791-A33C-18FF2A81A9B8}" type="sibTrans" cxnId="{FEEFA480-C4DD-4CD6-AFB7-90572DC71B8F}">
      <dgm:prSet/>
      <dgm:spPr/>
      <dgm:t>
        <a:bodyPr/>
        <a:lstStyle/>
        <a:p>
          <a:endParaRPr lang="zh-CN" altLang="en-US"/>
        </a:p>
      </dgm:t>
    </dgm:pt>
    <dgm:pt modelId="{32D22177-B781-4258-9B3A-C9D01E9E61F6}">
      <dgm:prSet phldrT="[文本]"/>
      <dgm:spPr/>
      <dgm:t>
        <a:bodyPr/>
        <a:lstStyle/>
        <a:p>
          <a:r>
            <a:rPr lang="en-US" altLang="zh-CN" b="1" dirty="0" smtClean="0"/>
            <a:t>ARM MCU &amp; MPU</a:t>
          </a:r>
          <a:endParaRPr lang="zh-CN" altLang="en-US" dirty="0"/>
        </a:p>
      </dgm:t>
    </dgm:pt>
    <dgm:pt modelId="{563FEBC9-EE40-48F4-9539-23FD633DA75E}" type="parTrans" cxnId="{739A0980-1316-4AC5-A1E3-44327311B28E}">
      <dgm:prSet/>
      <dgm:spPr/>
      <dgm:t>
        <a:bodyPr/>
        <a:lstStyle/>
        <a:p>
          <a:endParaRPr lang="zh-CN" altLang="en-US"/>
        </a:p>
      </dgm:t>
    </dgm:pt>
    <dgm:pt modelId="{8B9B2BC2-EFE5-4F9E-B0C5-5A0380206B5E}" type="sibTrans" cxnId="{739A0980-1316-4AC5-A1E3-44327311B28E}">
      <dgm:prSet/>
      <dgm:spPr/>
      <dgm:t>
        <a:bodyPr/>
        <a:lstStyle/>
        <a:p>
          <a:endParaRPr lang="zh-CN" altLang="en-US"/>
        </a:p>
      </dgm:t>
    </dgm:pt>
    <dgm:pt modelId="{97AD5A8F-E698-4028-A8A5-E78B0973E1F7}">
      <dgm:prSet phldrT="[文本]" custT="1"/>
      <dgm:spPr/>
      <dgm:t>
        <a:bodyPr/>
        <a:lstStyle/>
        <a:p>
          <a:pPr>
            <a:spcAft>
              <a:spcPts val="600"/>
            </a:spcAft>
          </a:pPr>
          <a:r>
            <a:rPr lang="en-US" altLang="zh-CN" sz="1600" b="1" smtClean="0"/>
            <a:t>Altera</a:t>
          </a:r>
          <a:endParaRPr lang="zh-CN" altLang="en-US" sz="1600" b="1" dirty="0"/>
        </a:p>
      </dgm:t>
    </dgm:pt>
    <dgm:pt modelId="{8DBB66D4-C4B9-418B-A98C-67125AB12A62}" type="parTrans" cxnId="{645DF0D7-CE6E-4621-BE3C-A50E4E61EAED}">
      <dgm:prSet/>
      <dgm:spPr/>
      <dgm:t>
        <a:bodyPr/>
        <a:lstStyle/>
        <a:p>
          <a:endParaRPr lang="zh-CN" altLang="en-US"/>
        </a:p>
      </dgm:t>
    </dgm:pt>
    <dgm:pt modelId="{E64ADB28-7808-44C2-9E11-3AEF758AA774}" type="sibTrans" cxnId="{645DF0D7-CE6E-4621-BE3C-A50E4E61EAED}">
      <dgm:prSet/>
      <dgm:spPr/>
      <dgm:t>
        <a:bodyPr/>
        <a:lstStyle/>
        <a:p>
          <a:endParaRPr lang="zh-CN" altLang="en-US"/>
        </a:p>
      </dgm:t>
    </dgm:pt>
    <dgm:pt modelId="{44C17A02-762D-4801-901B-3BB55858C6E6}">
      <dgm:prSet phldrT="[文本]" custT="1"/>
      <dgm:spPr/>
      <dgm:t>
        <a:bodyPr/>
        <a:lstStyle/>
        <a:p>
          <a:pPr>
            <a:spcAft>
              <a:spcPts val="600"/>
            </a:spcAft>
          </a:pPr>
          <a:r>
            <a:rPr lang="en-US" altLang="zh-CN" sz="1600" b="1" smtClean="0"/>
            <a:t>ATMEL</a:t>
          </a:r>
          <a:endParaRPr lang="zh-CN" altLang="en-US" sz="1600" b="1" dirty="0"/>
        </a:p>
      </dgm:t>
    </dgm:pt>
    <dgm:pt modelId="{04F90188-4CF2-4A57-829A-2C3109E40056}" type="parTrans" cxnId="{4B74B3ED-0748-433B-AB42-875501ECB6C0}">
      <dgm:prSet/>
      <dgm:spPr/>
      <dgm:t>
        <a:bodyPr/>
        <a:lstStyle/>
        <a:p>
          <a:endParaRPr lang="zh-CN" altLang="en-US"/>
        </a:p>
      </dgm:t>
    </dgm:pt>
    <dgm:pt modelId="{CE545797-0B1B-458B-A441-BABB67DF6707}" type="sibTrans" cxnId="{4B74B3ED-0748-433B-AB42-875501ECB6C0}">
      <dgm:prSet/>
      <dgm:spPr/>
      <dgm:t>
        <a:bodyPr/>
        <a:lstStyle/>
        <a:p>
          <a:endParaRPr lang="zh-CN" altLang="en-US"/>
        </a:p>
      </dgm:t>
    </dgm:pt>
    <dgm:pt modelId="{BA119DD1-2836-417E-86CB-8E684DD33C67}">
      <dgm:prSet phldrT="[文本]"/>
      <dgm:spPr/>
      <dgm:t>
        <a:bodyPr/>
        <a:lstStyle/>
        <a:p>
          <a:r>
            <a:rPr lang="en-US" altLang="zh-CN" b="1" smtClean="0"/>
            <a:t>Embedded OS</a:t>
          </a:r>
          <a:endParaRPr lang="zh-CN" altLang="en-US" dirty="0"/>
        </a:p>
      </dgm:t>
    </dgm:pt>
    <dgm:pt modelId="{33CC2C75-2907-4F99-9687-26F5BD4535AC}" type="parTrans" cxnId="{CC147E36-C070-4B1F-97D4-BE0CA002C974}">
      <dgm:prSet/>
      <dgm:spPr/>
      <dgm:t>
        <a:bodyPr/>
        <a:lstStyle/>
        <a:p>
          <a:endParaRPr lang="zh-CN" altLang="en-US"/>
        </a:p>
      </dgm:t>
    </dgm:pt>
    <dgm:pt modelId="{A263B6DA-6DAD-4E3A-A889-8C7216EAC9E4}" type="sibTrans" cxnId="{CC147E36-C070-4B1F-97D4-BE0CA002C974}">
      <dgm:prSet/>
      <dgm:spPr/>
      <dgm:t>
        <a:bodyPr/>
        <a:lstStyle/>
        <a:p>
          <a:endParaRPr lang="zh-CN" altLang="en-US"/>
        </a:p>
      </dgm:t>
    </dgm:pt>
    <dgm:pt modelId="{3D065B37-6505-4106-AAA4-A6A3EBE40842}">
      <dgm:prSet phldrT="[文本]" custT="1"/>
      <dgm:spPr/>
      <dgm:t>
        <a:bodyPr/>
        <a:lstStyle/>
        <a:p>
          <a:pPr>
            <a:spcAft>
              <a:spcPts val="600"/>
            </a:spcAft>
          </a:pPr>
          <a:r>
            <a:rPr lang="en-US" altLang="zh-CN" sz="1600" b="1" smtClean="0"/>
            <a:t>Linux</a:t>
          </a:r>
          <a:endParaRPr lang="zh-CN" altLang="en-US" sz="1600" b="1" dirty="0"/>
        </a:p>
      </dgm:t>
    </dgm:pt>
    <dgm:pt modelId="{E73C07F7-7E8B-48A1-96A0-AC8B0AD33C1C}" type="parTrans" cxnId="{CB1D462C-257B-4243-9E52-E57180F8EBF7}">
      <dgm:prSet/>
      <dgm:spPr/>
      <dgm:t>
        <a:bodyPr/>
        <a:lstStyle/>
        <a:p>
          <a:endParaRPr lang="zh-CN" altLang="en-US"/>
        </a:p>
      </dgm:t>
    </dgm:pt>
    <dgm:pt modelId="{34E05C03-876F-4B86-98ED-FF7FC95F81E0}" type="sibTrans" cxnId="{CB1D462C-257B-4243-9E52-E57180F8EBF7}">
      <dgm:prSet/>
      <dgm:spPr/>
      <dgm:t>
        <a:bodyPr/>
        <a:lstStyle/>
        <a:p>
          <a:endParaRPr lang="zh-CN" altLang="en-US"/>
        </a:p>
      </dgm:t>
    </dgm:pt>
    <dgm:pt modelId="{C10A9E3A-CEBF-40DA-80F0-37DE06656310}">
      <dgm:prSet phldrT="[文本]" custT="1"/>
      <dgm:spPr/>
      <dgm:t>
        <a:bodyPr/>
        <a:lstStyle/>
        <a:p>
          <a:pPr>
            <a:spcAft>
              <a:spcPts val="600"/>
            </a:spcAft>
          </a:pPr>
          <a:r>
            <a:rPr lang="en-US" altLang="zh-CN" sz="1600" b="1" smtClean="0"/>
            <a:t>Android</a:t>
          </a:r>
          <a:endParaRPr lang="zh-CN" altLang="en-US" sz="1600" b="1" dirty="0"/>
        </a:p>
      </dgm:t>
    </dgm:pt>
    <dgm:pt modelId="{1C17CBDB-9E22-4E20-8670-68C774A2920F}" type="parTrans" cxnId="{7C922500-05A2-4900-BA5B-6BDFBACC8C06}">
      <dgm:prSet/>
      <dgm:spPr/>
      <dgm:t>
        <a:bodyPr/>
        <a:lstStyle/>
        <a:p>
          <a:endParaRPr lang="zh-CN" altLang="en-US"/>
        </a:p>
      </dgm:t>
    </dgm:pt>
    <dgm:pt modelId="{F6EE8921-300C-4D82-859C-652CC490C234}" type="sibTrans" cxnId="{7C922500-05A2-4900-BA5B-6BDFBACC8C06}">
      <dgm:prSet/>
      <dgm:spPr/>
      <dgm:t>
        <a:bodyPr/>
        <a:lstStyle/>
        <a:p>
          <a:endParaRPr lang="zh-CN" altLang="en-US"/>
        </a:p>
      </dgm:t>
    </dgm:pt>
    <dgm:pt modelId="{EB5418F8-799B-4A78-8DEB-E0E7869A1548}">
      <dgm:prSet/>
      <dgm:spPr/>
      <dgm:t>
        <a:bodyPr/>
        <a:lstStyle/>
        <a:p>
          <a:r>
            <a:rPr lang="en-US" altLang="zh-CN" b="1" smtClean="0">
              <a:ea typeface="华文细黑"/>
              <a:cs typeface="华文细黑"/>
            </a:rPr>
            <a:t>Peripheral </a:t>
          </a:r>
          <a:r>
            <a:rPr lang="en-US" altLang="zh-CN" b="1" smtClean="0"/>
            <a:t>Drivers</a:t>
          </a:r>
          <a:endParaRPr lang="zh-CN" altLang="en-US" dirty="0"/>
        </a:p>
      </dgm:t>
    </dgm:pt>
    <dgm:pt modelId="{880454ED-E331-4DC4-B70A-AF53E351FAD8}" type="parTrans" cxnId="{B57CC641-49AD-4FCB-A93F-276C54D282F5}">
      <dgm:prSet/>
      <dgm:spPr/>
      <dgm:t>
        <a:bodyPr/>
        <a:lstStyle/>
        <a:p>
          <a:endParaRPr lang="zh-CN" altLang="en-US"/>
        </a:p>
      </dgm:t>
    </dgm:pt>
    <dgm:pt modelId="{9A499B51-2C9B-405E-B51A-CEB424472B82}" type="sibTrans" cxnId="{B57CC641-49AD-4FCB-A93F-276C54D282F5}">
      <dgm:prSet/>
      <dgm:spPr/>
      <dgm:t>
        <a:bodyPr/>
        <a:lstStyle/>
        <a:p>
          <a:endParaRPr lang="zh-CN" altLang="en-US"/>
        </a:p>
      </dgm:t>
    </dgm:pt>
    <dgm:pt modelId="{B7E7C539-B147-4A30-A729-38713E4961AD}">
      <dgm:prSet phldrT="[文本]"/>
      <dgm:spPr/>
      <dgm:t>
        <a:bodyPr/>
        <a:lstStyle/>
        <a:p>
          <a:pPr>
            <a:spcAft>
              <a:spcPct val="15000"/>
            </a:spcAft>
          </a:pPr>
          <a:endParaRPr lang="zh-CN" altLang="en-US" sz="1800" dirty="0"/>
        </a:p>
      </dgm:t>
    </dgm:pt>
    <dgm:pt modelId="{67EB7D09-ABF5-4014-9C20-1D99CDEFBF70}" type="parTrans" cxnId="{27899F0E-F9CD-42BD-A6CC-987423AF6531}">
      <dgm:prSet/>
      <dgm:spPr/>
      <dgm:t>
        <a:bodyPr/>
        <a:lstStyle/>
        <a:p>
          <a:endParaRPr lang="zh-CN" altLang="en-US"/>
        </a:p>
      </dgm:t>
    </dgm:pt>
    <dgm:pt modelId="{4CE4BCF8-5D39-43C4-B20D-32222E2AEE73}" type="sibTrans" cxnId="{27899F0E-F9CD-42BD-A6CC-987423AF6531}">
      <dgm:prSet/>
      <dgm:spPr/>
      <dgm:t>
        <a:bodyPr/>
        <a:lstStyle/>
        <a:p>
          <a:endParaRPr lang="zh-CN" altLang="en-US"/>
        </a:p>
      </dgm:t>
    </dgm:pt>
    <dgm:pt modelId="{92992552-FC12-4CE8-BD61-1F4339870BCB}">
      <dgm:prSet phldrT="[文本]"/>
      <dgm:spPr/>
      <dgm:t>
        <a:bodyPr/>
        <a:lstStyle/>
        <a:p>
          <a:pPr>
            <a:spcAft>
              <a:spcPct val="15000"/>
            </a:spcAft>
          </a:pPr>
          <a:endParaRPr lang="zh-CN" altLang="en-US" sz="1800" dirty="0"/>
        </a:p>
      </dgm:t>
    </dgm:pt>
    <dgm:pt modelId="{5696FA8C-9061-4D37-BFF4-5AF8C3F37EA1}" type="parTrans" cxnId="{EF42AE76-44DA-4685-8CC4-F04B0DAA76CA}">
      <dgm:prSet/>
      <dgm:spPr/>
      <dgm:t>
        <a:bodyPr/>
        <a:lstStyle/>
        <a:p>
          <a:endParaRPr lang="zh-CN" altLang="en-US"/>
        </a:p>
      </dgm:t>
    </dgm:pt>
    <dgm:pt modelId="{33A2CB7F-B027-4269-9776-10A6BC7EFAD8}" type="sibTrans" cxnId="{EF42AE76-44DA-4685-8CC4-F04B0DAA76CA}">
      <dgm:prSet/>
      <dgm:spPr/>
      <dgm:t>
        <a:bodyPr/>
        <a:lstStyle/>
        <a:p>
          <a:endParaRPr lang="zh-CN" altLang="en-US"/>
        </a:p>
      </dgm:t>
    </dgm:pt>
    <dgm:pt modelId="{6166E74F-E820-48C7-A1DB-0C4085DA52BB}">
      <dgm:prSet phldrT="[文本]"/>
      <dgm:spPr/>
      <dgm:t>
        <a:bodyPr/>
        <a:lstStyle/>
        <a:p>
          <a:pPr>
            <a:spcAft>
              <a:spcPct val="15000"/>
            </a:spcAft>
          </a:pPr>
          <a:endParaRPr lang="zh-CN" altLang="en-US" sz="1800" dirty="0"/>
        </a:p>
      </dgm:t>
    </dgm:pt>
    <dgm:pt modelId="{1CD70882-B55E-4281-B760-AE335B2A7A77}" type="parTrans" cxnId="{107C5BFC-1A97-4876-8134-651178866DDD}">
      <dgm:prSet/>
      <dgm:spPr/>
      <dgm:t>
        <a:bodyPr/>
        <a:lstStyle/>
        <a:p>
          <a:endParaRPr lang="zh-CN" altLang="en-US"/>
        </a:p>
      </dgm:t>
    </dgm:pt>
    <dgm:pt modelId="{45DFA69D-BFF2-4AC5-87FE-D92FE19FEB09}" type="sibTrans" cxnId="{107C5BFC-1A97-4876-8134-651178866DDD}">
      <dgm:prSet/>
      <dgm:spPr/>
      <dgm:t>
        <a:bodyPr/>
        <a:lstStyle/>
        <a:p>
          <a:endParaRPr lang="zh-CN" altLang="en-US"/>
        </a:p>
      </dgm:t>
    </dgm:pt>
    <dgm:pt modelId="{7F20AA39-918D-43D1-B798-823133455948}">
      <dgm:prSet phldrT="[文本]" custT="1"/>
      <dgm:spPr/>
      <dgm:t>
        <a:bodyPr/>
        <a:lstStyle/>
        <a:p>
          <a:pPr>
            <a:spcAft>
              <a:spcPts val="600"/>
            </a:spcAft>
          </a:pPr>
          <a:r>
            <a:rPr lang="en-US" altLang="zh-CN" sz="1600" b="1" dirty="0" smtClean="0"/>
            <a:t>Cortex A8</a:t>
          </a:r>
          <a:endParaRPr lang="zh-CN" altLang="en-US" sz="1600" b="1" dirty="0"/>
        </a:p>
      </dgm:t>
    </dgm:pt>
    <dgm:pt modelId="{91E385C7-7810-4DCA-8932-BACC021FFEC7}" type="parTrans" cxnId="{9E9AB4DC-D836-45B4-917E-E87DEB219385}">
      <dgm:prSet/>
      <dgm:spPr/>
      <dgm:t>
        <a:bodyPr/>
        <a:lstStyle/>
        <a:p>
          <a:endParaRPr lang="zh-CN" altLang="en-US"/>
        </a:p>
      </dgm:t>
    </dgm:pt>
    <dgm:pt modelId="{EA96CC70-B182-43A1-8F3B-1CD078DDD32F}" type="sibTrans" cxnId="{9E9AB4DC-D836-45B4-917E-E87DEB219385}">
      <dgm:prSet/>
      <dgm:spPr/>
      <dgm:t>
        <a:bodyPr/>
        <a:lstStyle/>
        <a:p>
          <a:endParaRPr lang="zh-CN" altLang="en-US"/>
        </a:p>
      </dgm:t>
    </dgm:pt>
    <dgm:pt modelId="{4D9D7D18-552F-488A-81FA-CDE019290A63}">
      <dgm:prSet phldrT="[文本]" custT="1"/>
      <dgm:spPr/>
      <dgm:t>
        <a:bodyPr/>
        <a:lstStyle/>
        <a:p>
          <a:pPr>
            <a:spcAft>
              <a:spcPts val="600"/>
            </a:spcAft>
          </a:pPr>
          <a:r>
            <a:rPr lang="en-US" altLang="zh-CN" sz="1600" b="1" dirty="0" smtClean="0"/>
            <a:t>Cortex A9</a:t>
          </a:r>
          <a:endParaRPr lang="zh-CN" altLang="en-US" sz="1600" b="1" dirty="0"/>
        </a:p>
      </dgm:t>
    </dgm:pt>
    <dgm:pt modelId="{8F6AC835-10A3-43D9-9030-1C5D1CA2C042}" type="parTrans" cxnId="{AEA6CA88-DFF0-4F44-A359-2AE927BA18A1}">
      <dgm:prSet/>
      <dgm:spPr/>
      <dgm:t>
        <a:bodyPr/>
        <a:lstStyle/>
        <a:p>
          <a:endParaRPr lang="zh-CN" altLang="en-US"/>
        </a:p>
      </dgm:t>
    </dgm:pt>
    <dgm:pt modelId="{2C3051AB-E6D5-499F-8FBF-B933D5B3CA55}" type="sibTrans" cxnId="{AEA6CA88-DFF0-4F44-A359-2AE927BA18A1}">
      <dgm:prSet/>
      <dgm:spPr/>
      <dgm:t>
        <a:bodyPr/>
        <a:lstStyle/>
        <a:p>
          <a:endParaRPr lang="zh-CN" altLang="en-US"/>
        </a:p>
      </dgm:t>
    </dgm:pt>
    <dgm:pt modelId="{97B59A5F-38C7-45D0-8434-23C032E79EA1}">
      <dgm:prSet phldrT="[文本]" custT="1"/>
      <dgm:spPr/>
      <dgm:t>
        <a:bodyPr/>
        <a:lstStyle/>
        <a:p>
          <a:pPr>
            <a:spcAft>
              <a:spcPts val="600"/>
            </a:spcAft>
          </a:pPr>
          <a:r>
            <a:rPr lang="en-US" altLang="zh-CN" sz="1600" b="1" dirty="0" smtClean="0"/>
            <a:t>……</a:t>
          </a:r>
          <a:endParaRPr lang="zh-CN" altLang="en-US" sz="1600" b="1" dirty="0"/>
        </a:p>
      </dgm:t>
    </dgm:pt>
    <dgm:pt modelId="{18F8EBF2-BCAA-49C4-B6B8-B870B4F5DE09}" type="parTrans" cxnId="{75A56869-1F77-48EC-AF8E-5561BB19BE7F}">
      <dgm:prSet/>
      <dgm:spPr/>
      <dgm:t>
        <a:bodyPr/>
        <a:lstStyle/>
        <a:p>
          <a:endParaRPr lang="zh-CN" altLang="en-US"/>
        </a:p>
      </dgm:t>
    </dgm:pt>
    <dgm:pt modelId="{1C26C950-B91A-446D-A1FC-F59EB310123F}" type="sibTrans" cxnId="{75A56869-1F77-48EC-AF8E-5561BB19BE7F}">
      <dgm:prSet/>
      <dgm:spPr/>
      <dgm:t>
        <a:bodyPr/>
        <a:lstStyle/>
        <a:p>
          <a:endParaRPr lang="zh-CN" altLang="en-US"/>
        </a:p>
      </dgm:t>
    </dgm:pt>
    <dgm:pt modelId="{4BF9D085-B4B8-48B0-BF21-0FB4360D34FA}">
      <dgm:prSet phldrT="[文本]" custT="1"/>
      <dgm:spPr/>
      <dgm:t>
        <a:bodyPr/>
        <a:lstStyle/>
        <a:p>
          <a:pPr>
            <a:spcAft>
              <a:spcPts val="600"/>
            </a:spcAft>
          </a:pPr>
          <a:r>
            <a:rPr lang="en-US" altLang="zh-CN" sz="1600" b="1" smtClean="0"/>
            <a:t>ST</a:t>
          </a:r>
          <a:endParaRPr lang="zh-CN" altLang="en-US" sz="1600" b="1" dirty="0"/>
        </a:p>
      </dgm:t>
    </dgm:pt>
    <dgm:pt modelId="{BBD1412F-AA90-42A2-8AE3-A6B33799B571}" type="parTrans" cxnId="{D64A3861-2285-4CF1-AEB7-BFA7297B594D}">
      <dgm:prSet/>
      <dgm:spPr/>
      <dgm:t>
        <a:bodyPr/>
        <a:lstStyle/>
        <a:p>
          <a:endParaRPr lang="zh-CN" altLang="en-US"/>
        </a:p>
      </dgm:t>
    </dgm:pt>
    <dgm:pt modelId="{F361E053-5A0D-4995-82F3-1FA654B23836}" type="sibTrans" cxnId="{D64A3861-2285-4CF1-AEB7-BFA7297B594D}">
      <dgm:prSet/>
      <dgm:spPr/>
      <dgm:t>
        <a:bodyPr/>
        <a:lstStyle/>
        <a:p>
          <a:endParaRPr lang="zh-CN" altLang="en-US"/>
        </a:p>
      </dgm:t>
    </dgm:pt>
    <dgm:pt modelId="{C59AA175-5B13-4F16-B3EE-0DF0D48E3F79}">
      <dgm:prSet phldrT="[文本]" custT="1"/>
      <dgm:spPr/>
      <dgm:t>
        <a:bodyPr/>
        <a:lstStyle/>
        <a:p>
          <a:pPr>
            <a:spcAft>
              <a:spcPts val="600"/>
            </a:spcAft>
          </a:pPr>
          <a:r>
            <a:rPr lang="en-US" altLang="zh-CN" sz="1600" b="1" smtClean="0"/>
            <a:t> NXP</a:t>
          </a:r>
          <a:endParaRPr lang="zh-CN" altLang="en-US" sz="1600" b="1" dirty="0"/>
        </a:p>
      </dgm:t>
    </dgm:pt>
    <dgm:pt modelId="{AF10280C-B6E0-468B-BFCB-3538897ED0B8}" type="parTrans" cxnId="{CC2C94C4-DED2-413B-AECB-4EDEB5F72E5D}">
      <dgm:prSet/>
      <dgm:spPr/>
      <dgm:t>
        <a:bodyPr/>
        <a:lstStyle/>
        <a:p>
          <a:endParaRPr lang="zh-CN" altLang="en-US"/>
        </a:p>
      </dgm:t>
    </dgm:pt>
    <dgm:pt modelId="{588C9D12-00BD-43E5-B915-E221A09E8D9E}" type="sibTrans" cxnId="{CC2C94C4-DED2-413B-AECB-4EDEB5F72E5D}">
      <dgm:prSet/>
      <dgm:spPr/>
      <dgm:t>
        <a:bodyPr/>
        <a:lstStyle/>
        <a:p>
          <a:endParaRPr lang="zh-CN" altLang="en-US"/>
        </a:p>
      </dgm:t>
    </dgm:pt>
    <dgm:pt modelId="{A6DA16FC-57B0-4F1C-AAD3-35936B245A53}">
      <dgm:prSet phldrT="[文本]" custT="1"/>
      <dgm:spPr/>
      <dgm:t>
        <a:bodyPr/>
        <a:lstStyle/>
        <a:p>
          <a:pPr>
            <a:spcAft>
              <a:spcPts val="600"/>
            </a:spcAft>
          </a:pPr>
          <a:r>
            <a:rPr lang="en-US" altLang="zh-CN" sz="1600" b="1" smtClean="0"/>
            <a:t>Samsung</a:t>
          </a:r>
          <a:endParaRPr lang="zh-CN" altLang="en-US" sz="1600" b="1" dirty="0"/>
        </a:p>
      </dgm:t>
    </dgm:pt>
    <dgm:pt modelId="{6B9C03F3-A730-4A15-9E2B-3926E0633742}" type="parTrans" cxnId="{613A9373-273D-47F2-9CFB-7A78A7340FF2}">
      <dgm:prSet/>
      <dgm:spPr/>
      <dgm:t>
        <a:bodyPr/>
        <a:lstStyle/>
        <a:p>
          <a:endParaRPr lang="zh-CN" altLang="en-US"/>
        </a:p>
      </dgm:t>
    </dgm:pt>
    <dgm:pt modelId="{F0E5467E-2AE6-4B5B-8F8F-0A8B89E881C4}" type="sibTrans" cxnId="{613A9373-273D-47F2-9CFB-7A78A7340FF2}">
      <dgm:prSet/>
      <dgm:spPr/>
      <dgm:t>
        <a:bodyPr/>
        <a:lstStyle/>
        <a:p>
          <a:endParaRPr lang="zh-CN" altLang="en-US"/>
        </a:p>
      </dgm:t>
    </dgm:pt>
    <dgm:pt modelId="{6288A444-76FC-42A6-B2F6-23DAC1E0DC7F}">
      <dgm:prSet phldrT="[文本]" custT="1"/>
      <dgm:spPr/>
      <dgm:t>
        <a:bodyPr/>
        <a:lstStyle/>
        <a:p>
          <a:pPr>
            <a:spcAft>
              <a:spcPts val="600"/>
            </a:spcAft>
          </a:pPr>
          <a:r>
            <a:rPr lang="en-US" altLang="zh-CN" sz="1600" b="1" smtClean="0"/>
            <a:t>……</a:t>
          </a:r>
          <a:endParaRPr lang="zh-CN" altLang="en-US" sz="1600" b="1" dirty="0"/>
        </a:p>
      </dgm:t>
    </dgm:pt>
    <dgm:pt modelId="{013AE4A0-45A8-47A4-986F-1BC4CF32998B}" type="parTrans" cxnId="{C627DA1C-01D1-42B6-97DA-6C1076171C5E}">
      <dgm:prSet/>
      <dgm:spPr/>
      <dgm:t>
        <a:bodyPr/>
        <a:lstStyle/>
        <a:p>
          <a:endParaRPr lang="zh-CN" altLang="en-US"/>
        </a:p>
      </dgm:t>
    </dgm:pt>
    <dgm:pt modelId="{437AF8DA-9C21-46E3-8B52-C2805F503E4D}" type="sibTrans" cxnId="{C627DA1C-01D1-42B6-97DA-6C1076171C5E}">
      <dgm:prSet/>
      <dgm:spPr/>
      <dgm:t>
        <a:bodyPr/>
        <a:lstStyle/>
        <a:p>
          <a:endParaRPr lang="zh-CN" altLang="en-US"/>
        </a:p>
      </dgm:t>
    </dgm:pt>
    <dgm:pt modelId="{0F88E7E0-352B-4D0F-B9E1-1A854E2F34D9}">
      <dgm:prSet phldrT="[文本]" custT="1"/>
      <dgm:spPr/>
      <dgm:t>
        <a:bodyPr/>
        <a:lstStyle/>
        <a:p>
          <a:pPr>
            <a:spcAft>
              <a:spcPts val="600"/>
            </a:spcAft>
          </a:pPr>
          <a:r>
            <a:rPr lang="en-US" altLang="zh-CN" sz="1600" b="1" smtClean="0"/>
            <a:t>WINCE</a:t>
          </a:r>
          <a:endParaRPr lang="zh-CN" altLang="en-US" sz="1600" b="1" dirty="0"/>
        </a:p>
      </dgm:t>
    </dgm:pt>
    <dgm:pt modelId="{024171C3-33EF-4DA8-91F2-99CFDFECA8A7}" type="parTrans" cxnId="{9A8FE5FF-4F2C-41CD-87D6-4ADF7FFB9BAD}">
      <dgm:prSet/>
      <dgm:spPr/>
      <dgm:t>
        <a:bodyPr/>
        <a:lstStyle/>
        <a:p>
          <a:endParaRPr lang="zh-CN" altLang="en-US"/>
        </a:p>
      </dgm:t>
    </dgm:pt>
    <dgm:pt modelId="{992C0D48-33B5-44BB-9FBC-A8A0DB8E0F06}" type="sibTrans" cxnId="{9A8FE5FF-4F2C-41CD-87D6-4ADF7FFB9BAD}">
      <dgm:prSet/>
      <dgm:spPr/>
      <dgm:t>
        <a:bodyPr/>
        <a:lstStyle/>
        <a:p>
          <a:endParaRPr lang="zh-CN" altLang="en-US"/>
        </a:p>
      </dgm:t>
    </dgm:pt>
    <dgm:pt modelId="{26162877-9CEB-4090-ADF1-EF3F95175440}">
      <dgm:prSet phldrT="[文本]" custT="1"/>
      <dgm:spPr/>
      <dgm:t>
        <a:bodyPr/>
        <a:lstStyle/>
        <a:p>
          <a:pPr>
            <a:spcAft>
              <a:spcPts val="600"/>
            </a:spcAft>
          </a:pPr>
          <a:r>
            <a:rPr lang="en-US" altLang="zh-CN" sz="1600" b="1" smtClean="0"/>
            <a:t>CoOS</a:t>
          </a:r>
          <a:endParaRPr lang="zh-CN" altLang="en-US" sz="1600" b="1" dirty="0"/>
        </a:p>
      </dgm:t>
    </dgm:pt>
    <dgm:pt modelId="{92A7715C-5B99-471F-A143-0858E50474AF}" type="parTrans" cxnId="{AC43B42E-DC08-4671-A04A-1440766EBD40}">
      <dgm:prSet/>
      <dgm:spPr/>
      <dgm:t>
        <a:bodyPr/>
        <a:lstStyle/>
        <a:p>
          <a:endParaRPr lang="zh-CN" altLang="en-US"/>
        </a:p>
      </dgm:t>
    </dgm:pt>
    <dgm:pt modelId="{92233D74-5A19-480B-94FF-F6A8DB5B9423}" type="sibTrans" cxnId="{AC43B42E-DC08-4671-A04A-1440766EBD40}">
      <dgm:prSet/>
      <dgm:spPr/>
      <dgm:t>
        <a:bodyPr/>
        <a:lstStyle/>
        <a:p>
          <a:endParaRPr lang="zh-CN" altLang="en-US"/>
        </a:p>
      </dgm:t>
    </dgm:pt>
    <dgm:pt modelId="{0AADBA11-A57C-497D-B8FA-0C217CD8C353}">
      <dgm:prSet phldrT="[文本]" custT="1"/>
      <dgm:spPr/>
      <dgm:t>
        <a:bodyPr/>
        <a:lstStyle/>
        <a:p>
          <a:pPr>
            <a:spcAft>
              <a:spcPts val="600"/>
            </a:spcAft>
          </a:pPr>
          <a:r>
            <a:rPr lang="en-US" altLang="zh-CN" sz="1600" b="1" smtClean="0"/>
            <a:t>uCOS-II</a:t>
          </a:r>
          <a:endParaRPr lang="zh-CN" altLang="en-US" sz="1600" b="1" dirty="0"/>
        </a:p>
      </dgm:t>
    </dgm:pt>
    <dgm:pt modelId="{27EF5FB5-7D03-4CBB-94DB-862F6F2A9D8A}" type="parTrans" cxnId="{81E503F3-B36A-43DC-AC2A-6AD9F5132F33}">
      <dgm:prSet/>
      <dgm:spPr/>
      <dgm:t>
        <a:bodyPr/>
        <a:lstStyle/>
        <a:p>
          <a:endParaRPr lang="zh-CN" altLang="en-US"/>
        </a:p>
      </dgm:t>
    </dgm:pt>
    <dgm:pt modelId="{E3ECB35C-05CF-4378-BBDA-506F6E6C32DC}" type="sibTrans" cxnId="{81E503F3-B36A-43DC-AC2A-6AD9F5132F33}">
      <dgm:prSet/>
      <dgm:spPr/>
      <dgm:t>
        <a:bodyPr/>
        <a:lstStyle/>
        <a:p>
          <a:endParaRPr lang="zh-CN" altLang="en-US"/>
        </a:p>
      </dgm:t>
    </dgm:pt>
    <dgm:pt modelId="{2F0A3E90-8CDF-4DE7-A6C7-A24D40E4FFB5}">
      <dgm:prSet phldrT="[文本]" custT="1"/>
      <dgm:spPr/>
      <dgm:t>
        <a:bodyPr/>
        <a:lstStyle/>
        <a:p>
          <a:pPr>
            <a:spcAft>
              <a:spcPts val="600"/>
            </a:spcAft>
          </a:pPr>
          <a:r>
            <a:rPr lang="en-US" altLang="zh-CN" sz="1600" b="1" smtClean="0"/>
            <a:t>RTX</a:t>
          </a:r>
          <a:endParaRPr lang="zh-CN" altLang="en-US" sz="1600" b="1" dirty="0"/>
        </a:p>
      </dgm:t>
    </dgm:pt>
    <dgm:pt modelId="{8002C680-7D55-4F3B-AFD1-0CC772D984B0}" type="parTrans" cxnId="{783EA3A5-8832-4BA9-852A-E9EC3AFEB001}">
      <dgm:prSet/>
      <dgm:spPr/>
      <dgm:t>
        <a:bodyPr/>
        <a:lstStyle/>
        <a:p>
          <a:endParaRPr lang="zh-CN" altLang="en-US"/>
        </a:p>
      </dgm:t>
    </dgm:pt>
    <dgm:pt modelId="{56819F2C-0CE5-42D3-B544-7067857B3DEF}" type="sibTrans" cxnId="{783EA3A5-8832-4BA9-852A-E9EC3AFEB001}">
      <dgm:prSet/>
      <dgm:spPr/>
      <dgm:t>
        <a:bodyPr/>
        <a:lstStyle/>
        <a:p>
          <a:endParaRPr lang="zh-CN" altLang="en-US"/>
        </a:p>
      </dgm:t>
    </dgm:pt>
    <dgm:pt modelId="{8AEC2832-EB4C-4616-A1B8-5D7F9FFE46AE}">
      <dgm:prSet phldrT="[文本]" custT="1"/>
      <dgm:spPr/>
      <dgm:t>
        <a:bodyPr/>
        <a:lstStyle/>
        <a:p>
          <a:pPr>
            <a:spcAft>
              <a:spcPts val="600"/>
            </a:spcAft>
          </a:pPr>
          <a:r>
            <a:rPr lang="en-US" altLang="zh-CN" sz="1600" b="1" smtClean="0"/>
            <a:t>……</a:t>
          </a:r>
          <a:endParaRPr lang="zh-CN" altLang="en-US" sz="1600" b="1" dirty="0"/>
        </a:p>
      </dgm:t>
    </dgm:pt>
    <dgm:pt modelId="{18B5DE6C-F21B-479B-8513-06F4DDF8F76B}" type="parTrans" cxnId="{D6D5D551-9FC2-4424-922E-67D579C969A7}">
      <dgm:prSet/>
      <dgm:spPr/>
      <dgm:t>
        <a:bodyPr/>
        <a:lstStyle/>
        <a:p>
          <a:endParaRPr lang="zh-CN" altLang="en-US"/>
        </a:p>
      </dgm:t>
    </dgm:pt>
    <dgm:pt modelId="{08903F03-E4A4-4AB9-B9E5-D39DB7380C88}" type="sibTrans" cxnId="{D6D5D551-9FC2-4424-922E-67D579C969A7}">
      <dgm:prSet/>
      <dgm:spPr/>
      <dgm:t>
        <a:bodyPr/>
        <a:lstStyle/>
        <a:p>
          <a:endParaRPr lang="zh-CN" altLang="en-US"/>
        </a:p>
      </dgm:t>
    </dgm:pt>
    <dgm:pt modelId="{F202742C-C640-4615-B453-DC5F97B0C1C9}">
      <dgm:prSet custT="1"/>
      <dgm:spPr/>
      <dgm:t>
        <a:bodyPr/>
        <a:lstStyle/>
        <a:p>
          <a:pPr>
            <a:spcAft>
              <a:spcPts val="600"/>
            </a:spcAft>
          </a:pPr>
          <a:r>
            <a:rPr lang="en-US" altLang="zh-CN" sz="1600" b="1" dirty="0" smtClean="0"/>
            <a:t>LCD / LVDS</a:t>
          </a:r>
          <a:endParaRPr lang="zh-CN" altLang="en-US" sz="1600" dirty="0"/>
        </a:p>
      </dgm:t>
    </dgm:pt>
    <dgm:pt modelId="{306766C9-2B2C-424F-9CA7-621684D05598}" type="parTrans" cxnId="{6BC91F53-933A-4F24-BFB7-87596C4E0A34}">
      <dgm:prSet/>
      <dgm:spPr/>
      <dgm:t>
        <a:bodyPr/>
        <a:lstStyle/>
        <a:p>
          <a:endParaRPr lang="zh-CN" altLang="en-US"/>
        </a:p>
      </dgm:t>
    </dgm:pt>
    <dgm:pt modelId="{38A88DFA-82BC-484D-BA81-01F0E2B9B7DE}" type="sibTrans" cxnId="{6BC91F53-933A-4F24-BFB7-87596C4E0A34}">
      <dgm:prSet/>
      <dgm:spPr/>
      <dgm:t>
        <a:bodyPr/>
        <a:lstStyle/>
        <a:p>
          <a:endParaRPr lang="zh-CN" altLang="en-US"/>
        </a:p>
      </dgm:t>
    </dgm:pt>
    <dgm:pt modelId="{D9CD2A8B-8839-4DB4-8266-4E363987CFC0}">
      <dgm:prSet custT="1"/>
      <dgm:spPr/>
      <dgm:t>
        <a:bodyPr/>
        <a:lstStyle/>
        <a:p>
          <a:pPr>
            <a:spcAft>
              <a:spcPts val="600"/>
            </a:spcAft>
          </a:pPr>
          <a:r>
            <a:rPr lang="en-US" altLang="zh-CN" sz="1600" b="1" dirty="0" smtClean="0"/>
            <a:t>Audio    </a:t>
          </a:r>
          <a:endParaRPr lang="zh-CN" altLang="en-US" sz="1600" dirty="0"/>
        </a:p>
      </dgm:t>
    </dgm:pt>
    <dgm:pt modelId="{242F3D88-619D-42B6-829D-F28488DA695F}" type="parTrans" cxnId="{6B985370-B96D-4085-8E1C-61AD53DB18AA}">
      <dgm:prSet/>
      <dgm:spPr/>
      <dgm:t>
        <a:bodyPr/>
        <a:lstStyle/>
        <a:p>
          <a:endParaRPr lang="zh-CN" altLang="en-US"/>
        </a:p>
      </dgm:t>
    </dgm:pt>
    <dgm:pt modelId="{8CF2E04A-8651-4CB5-BAE3-4E1791C57F8C}" type="sibTrans" cxnId="{6B985370-B96D-4085-8E1C-61AD53DB18AA}">
      <dgm:prSet/>
      <dgm:spPr/>
      <dgm:t>
        <a:bodyPr/>
        <a:lstStyle/>
        <a:p>
          <a:endParaRPr lang="zh-CN" altLang="en-US"/>
        </a:p>
      </dgm:t>
    </dgm:pt>
    <dgm:pt modelId="{06794F3E-A86A-49F0-9EF5-DC6F55F6C560}">
      <dgm:prSet custT="1"/>
      <dgm:spPr/>
      <dgm:t>
        <a:bodyPr/>
        <a:lstStyle/>
        <a:p>
          <a:pPr>
            <a:spcAft>
              <a:spcPts val="600"/>
            </a:spcAft>
          </a:pPr>
          <a:r>
            <a:rPr lang="en-US" altLang="zh-CN" sz="1600" b="1" dirty="0" smtClean="0"/>
            <a:t>Camera</a:t>
          </a:r>
          <a:endParaRPr lang="zh-CN" altLang="en-US" sz="1600" dirty="0"/>
        </a:p>
      </dgm:t>
    </dgm:pt>
    <dgm:pt modelId="{0F832F05-22A9-4D27-A558-AF16C9AE34EF}" type="parTrans" cxnId="{A35EFC7E-9530-4588-A3B3-E63BA7051C24}">
      <dgm:prSet/>
      <dgm:spPr/>
      <dgm:t>
        <a:bodyPr/>
        <a:lstStyle/>
        <a:p>
          <a:endParaRPr lang="zh-CN" altLang="en-US"/>
        </a:p>
      </dgm:t>
    </dgm:pt>
    <dgm:pt modelId="{C784D122-3E9B-4EC9-94FF-D9446DBBD2A3}" type="sibTrans" cxnId="{A35EFC7E-9530-4588-A3B3-E63BA7051C24}">
      <dgm:prSet/>
      <dgm:spPr/>
      <dgm:t>
        <a:bodyPr/>
        <a:lstStyle/>
        <a:p>
          <a:endParaRPr lang="zh-CN" altLang="en-US"/>
        </a:p>
      </dgm:t>
    </dgm:pt>
    <dgm:pt modelId="{FCF6B01A-6FA4-49B9-9EFF-8767B5842C0E}">
      <dgm:prSet custT="1"/>
      <dgm:spPr/>
      <dgm:t>
        <a:bodyPr/>
        <a:lstStyle/>
        <a:p>
          <a:pPr>
            <a:spcAft>
              <a:spcPts val="600"/>
            </a:spcAft>
          </a:pPr>
          <a:r>
            <a:rPr lang="en-US" altLang="zh-CN" sz="1600" b="1" dirty="0" smtClean="0"/>
            <a:t>HDMI</a:t>
          </a:r>
          <a:endParaRPr lang="zh-CN" altLang="en-US" sz="1600" dirty="0"/>
        </a:p>
      </dgm:t>
    </dgm:pt>
    <dgm:pt modelId="{C4E36875-386A-4907-BEA0-14966C03F375}" type="parTrans" cxnId="{5CAF2D88-C3ED-42C2-B824-6FAA6608431C}">
      <dgm:prSet/>
      <dgm:spPr/>
      <dgm:t>
        <a:bodyPr/>
        <a:lstStyle/>
        <a:p>
          <a:endParaRPr lang="zh-CN" altLang="en-US"/>
        </a:p>
      </dgm:t>
    </dgm:pt>
    <dgm:pt modelId="{57E6B1CB-DA70-4CF0-92FB-52757D26C3F9}" type="sibTrans" cxnId="{5CAF2D88-C3ED-42C2-B824-6FAA6608431C}">
      <dgm:prSet/>
      <dgm:spPr/>
      <dgm:t>
        <a:bodyPr/>
        <a:lstStyle/>
        <a:p>
          <a:endParaRPr lang="zh-CN" altLang="en-US"/>
        </a:p>
      </dgm:t>
    </dgm:pt>
    <dgm:pt modelId="{D56F7652-3B6B-42B6-8B9F-9A586E3B098B}">
      <dgm:prSet custT="1"/>
      <dgm:spPr/>
      <dgm:t>
        <a:bodyPr/>
        <a:lstStyle/>
        <a:p>
          <a:pPr>
            <a:spcAft>
              <a:spcPts val="600"/>
            </a:spcAft>
          </a:pPr>
          <a:r>
            <a:rPr lang="en-US" altLang="zh-CN" sz="1600" b="1" dirty="0" smtClean="0"/>
            <a:t>Ethernet</a:t>
          </a:r>
          <a:endParaRPr lang="zh-CN" altLang="en-US" sz="1600" dirty="0"/>
        </a:p>
      </dgm:t>
    </dgm:pt>
    <dgm:pt modelId="{A3DA15F4-0BB0-4889-8672-36A77171115F}" type="parTrans" cxnId="{A038E6C6-9529-4E7A-A66F-272B7B381433}">
      <dgm:prSet/>
      <dgm:spPr/>
      <dgm:t>
        <a:bodyPr/>
        <a:lstStyle/>
        <a:p>
          <a:endParaRPr lang="zh-CN" altLang="en-US"/>
        </a:p>
      </dgm:t>
    </dgm:pt>
    <dgm:pt modelId="{F6BBC830-896C-4E5A-AAD4-5DC97854AB12}" type="sibTrans" cxnId="{A038E6C6-9529-4E7A-A66F-272B7B381433}">
      <dgm:prSet/>
      <dgm:spPr/>
      <dgm:t>
        <a:bodyPr/>
        <a:lstStyle/>
        <a:p>
          <a:endParaRPr lang="zh-CN" altLang="en-US"/>
        </a:p>
      </dgm:t>
    </dgm:pt>
    <dgm:pt modelId="{941F0A3E-A7A2-42BF-9ECA-7A3B3BC6D153}">
      <dgm:prSet custT="1"/>
      <dgm:spPr/>
      <dgm:t>
        <a:bodyPr/>
        <a:lstStyle/>
        <a:p>
          <a:pPr>
            <a:spcAft>
              <a:spcPts val="600"/>
            </a:spcAft>
          </a:pPr>
          <a:r>
            <a:rPr lang="en-US" altLang="zh-CN" sz="1600" b="1" dirty="0" smtClean="0"/>
            <a:t>GSM/GPRS</a:t>
          </a:r>
          <a:endParaRPr lang="zh-CN" altLang="en-US" sz="1600" dirty="0"/>
        </a:p>
      </dgm:t>
    </dgm:pt>
    <dgm:pt modelId="{CD65F6C1-C26F-4F4F-BE40-BF36E0F8E7BD}" type="parTrans" cxnId="{81AB2A31-4494-4159-9B6C-1EC83868A4A8}">
      <dgm:prSet/>
      <dgm:spPr/>
      <dgm:t>
        <a:bodyPr/>
        <a:lstStyle/>
        <a:p>
          <a:endParaRPr lang="zh-CN" altLang="en-US"/>
        </a:p>
      </dgm:t>
    </dgm:pt>
    <dgm:pt modelId="{A0E4E03D-A768-4A28-A99D-3278D9D91E11}" type="sibTrans" cxnId="{81AB2A31-4494-4159-9B6C-1EC83868A4A8}">
      <dgm:prSet/>
      <dgm:spPr/>
      <dgm:t>
        <a:bodyPr/>
        <a:lstStyle/>
        <a:p>
          <a:endParaRPr lang="zh-CN" altLang="en-US"/>
        </a:p>
      </dgm:t>
    </dgm:pt>
    <dgm:pt modelId="{4ADB5332-3A21-496D-BAA1-A5B21399E563}">
      <dgm:prSet custT="1"/>
      <dgm:spPr/>
      <dgm:t>
        <a:bodyPr/>
        <a:lstStyle/>
        <a:p>
          <a:pPr>
            <a:spcAft>
              <a:spcPts val="600"/>
            </a:spcAft>
          </a:pPr>
          <a:r>
            <a:rPr lang="en-US" altLang="zh-CN" sz="1600" b="1" dirty="0" smtClean="0"/>
            <a:t>GPS</a:t>
          </a:r>
          <a:endParaRPr lang="zh-CN" altLang="en-US" sz="1600" dirty="0"/>
        </a:p>
      </dgm:t>
    </dgm:pt>
    <dgm:pt modelId="{AC3CF510-99E4-48A0-80BE-CE484B55DD3B}" type="parTrans" cxnId="{EE71E2E1-8D7D-4032-B8CF-31A5B86FF3B1}">
      <dgm:prSet/>
      <dgm:spPr/>
      <dgm:t>
        <a:bodyPr/>
        <a:lstStyle/>
        <a:p>
          <a:endParaRPr lang="zh-CN" altLang="en-US"/>
        </a:p>
      </dgm:t>
    </dgm:pt>
    <dgm:pt modelId="{6DDF1B59-E658-4D67-A1F0-87A91FEEFF7F}" type="sibTrans" cxnId="{EE71E2E1-8D7D-4032-B8CF-31A5B86FF3B1}">
      <dgm:prSet/>
      <dgm:spPr/>
      <dgm:t>
        <a:bodyPr/>
        <a:lstStyle/>
        <a:p>
          <a:endParaRPr lang="zh-CN" altLang="en-US"/>
        </a:p>
      </dgm:t>
    </dgm:pt>
    <dgm:pt modelId="{4906BA88-818E-470C-AD6C-5D40D27A02D1}">
      <dgm:prSet custT="1"/>
      <dgm:spPr/>
      <dgm:t>
        <a:bodyPr/>
        <a:lstStyle/>
        <a:p>
          <a:pPr>
            <a:spcAft>
              <a:spcPts val="600"/>
            </a:spcAft>
          </a:pPr>
          <a:r>
            <a:rPr lang="en-US" altLang="zh-CN" sz="1600" b="1" dirty="0" smtClean="0"/>
            <a:t>Wi-Fi / Bluetooth</a:t>
          </a:r>
          <a:endParaRPr lang="zh-CN" altLang="en-US" sz="1600" dirty="0"/>
        </a:p>
      </dgm:t>
    </dgm:pt>
    <dgm:pt modelId="{709D4BC4-9689-4408-8921-0767A808F16A}" type="parTrans" cxnId="{B20979CF-C3CC-4C36-ACE2-0FFB117699D9}">
      <dgm:prSet/>
      <dgm:spPr/>
      <dgm:t>
        <a:bodyPr/>
        <a:lstStyle/>
        <a:p>
          <a:endParaRPr lang="zh-CN" altLang="en-US"/>
        </a:p>
      </dgm:t>
    </dgm:pt>
    <dgm:pt modelId="{67E3AF9A-A33F-42D1-B965-3082CAE1A047}" type="sibTrans" cxnId="{B20979CF-C3CC-4C36-ACE2-0FFB117699D9}">
      <dgm:prSet/>
      <dgm:spPr/>
      <dgm:t>
        <a:bodyPr/>
        <a:lstStyle/>
        <a:p>
          <a:endParaRPr lang="zh-CN" altLang="en-US"/>
        </a:p>
      </dgm:t>
    </dgm:pt>
    <dgm:pt modelId="{CDC82D74-55DA-44A0-B5A4-030398D6D959}">
      <dgm:prSet custT="1"/>
      <dgm:spPr/>
      <dgm:t>
        <a:bodyPr/>
        <a:lstStyle/>
        <a:p>
          <a:pPr>
            <a:spcAft>
              <a:spcPts val="600"/>
            </a:spcAft>
          </a:pPr>
          <a:r>
            <a:rPr lang="en-US" altLang="zh-CN" sz="1600" b="1" dirty="0" smtClean="0"/>
            <a:t>SATA / SD</a:t>
          </a:r>
          <a:endParaRPr lang="zh-CN" altLang="en-US" sz="1600" dirty="0"/>
        </a:p>
      </dgm:t>
    </dgm:pt>
    <dgm:pt modelId="{016B672B-18B5-4785-82C8-EA7FD0DE5E71}" type="parTrans" cxnId="{29AC160A-CA95-40C8-B303-F6D33F7E19B8}">
      <dgm:prSet/>
      <dgm:spPr/>
      <dgm:t>
        <a:bodyPr/>
        <a:lstStyle/>
        <a:p>
          <a:endParaRPr lang="zh-CN" altLang="en-US"/>
        </a:p>
      </dgm:t>
    </dgm:pt>
    <dgm:pt modelId="{DD0CFDF4-16D1-4C74-A7ED-39B138C0C903}" type="sibTrans" cxnId="{29AC160A-CA95-40C8-B303-F6D33F7E19B8}">
      <dgm:prSet/>
      <dgm:spPr/>
      <dgm:t>
        <a:bodyPr/>
        <a:lstStyle/>
        <a:p>
          <a:endParaRPr lang="zh-CN" altLang="en-US"/>
        </a:p>
      </dgm:t>
    </dgm:pt>
    <dgm:pt modelId="{7BD060CB-B597-4802-96C2-B1012D3BE5D2}">
      <dgm:prSet custT="1"/>
      <dgm:spPr/>
      <dgm:t>
        <a:bodyPr/>
        <a:lstStyle/>
        <a:p>
          <a:pPr>
            <a:spcAft>
              <a:spcPts val="600"/>
            </a:spcAft>
          </a:pPr>
          <a:r>
            <a:rPr lang="en-US" altLang="zh-CN" sz="1600" b="1" dirty="0" smtClean="0"/>
            <a:t>RFID</a:t>
          </a:r>
          <a:endParaRPr lang="zh-CN" altLang="en-US" sz="1600" dirty="0"/>
        </a:p>
      </dgm:t>
    </dgm:pt>
    <dgm:pt modelId="{EF08FD27-244F-4FFA-982E-A45982084A44}" type="parTrans" cxnId="{9AA8FA30-07C7-4A0E-A959-69B874695E26}">
      <dgm:prSet/>
      <dgm:spPr/>
      <dgm:t>
        <a:bodyPr/>
        <a:lstStyle/>
        <a:p>
          <a:endParaRPr lang="zh-CN" altLang="en-US"/>
        </a:p>
      </dgm:t>
    </dgm:pt>
    <dgm:pt modelId="{25B61116-F0ED-4B24-A049-424B0CD18A7A}" type="sibTrans" cxnId="{9AA8FA30-07C7-4A0E-A959-69B874695E26}">
      <dgm:prSet/>
      <dgm:spPr/>
      <dgm:t>
        <a:bodyPr/>
        <a:lstStyle/>
        <a:p>
          <a:endParaRPr lang="zh-CN" altLang="en-US"/>
        </a:p>
      </dgm:t>
    </dgm:pt>
    <dgm:pt modelId="{D690DDFA-374A-47C8-86B7-BF527D451D23}">
      <dgm:prSet custT="1"/>
      <dgm:spPr/>
      <dgm:t>
        <a:bodyPr/>
        <a:lstStyle/>
        <a:p>
          <a:pPr>
            <a:spcAft>
              <a:spcPts val="600"/>
            </a:spcAft>
          </a:pPr>
          <a:r>
            <a:rPr lang="en-US" altLang="zh-CN" sz="1600" b="1" dirty="0" smtClean="0"/>
            <a:t>……</a:t>
          </a:r>
          <a:endParaRPr lang="zh-CN" altLang="en-US" sz="1600" dirty="0"/>
        </a:p>
      </dgm:t>
    </dgm:pt>
    <dgm:pt modelId="{859E3CDC-53AD-4A97-8718-FD2E64BBDED6}" type="parTrans" cxnId="{670D2352-A13D-441E-B24E-CE9D8CB49342}">
      <dgm:prSet/>
      <dgm:spPr/>
      <dgm:t>
        <a:bodyPr/>
        <a:lstStyle/>
        <a:p>
          <a:endParaRPr lang="zh-CN" altLang="en-US"/>
        </a:p>
      </dgm:t>
    </dgm:pt>
    <dgm:pt modelId="{AA3E4452-5A61-4D5F-9168-07899C7D4686}" type="sibTrans" cxnId="{670D2352-A13D-441E-B24E-CE9D8CB49342}">
      <dgm:prSet/>
      <dgm:spPr/>
      <dgm:t>
        <a:bodyPr/>
        <a:lstStyle/>
        <a:p>
          <a:endParaRPr lang="zh-CN" altLang="en-US"/>
        </a:p>
      </dgm:t>
    </dgm:pt>
    <dgm:pt modelId="{7D21E073-67A4-49DE-AB85-CD66EC9C7839}">
      <dgm:prSet phldrT="[文本]" custT="1"/>
      <dgm:spPr/>
      <dgm:t>
        <a:bodyPr/>
        <a:lstStyle/>
        <a:p>
          <a:pPr>
            <a:spcAft>
              <a:spcPts val="600"/>
            </a:spcAft>
          </a:pPr>
          <a:r>
            <a:rPr lang="en-US" altLang="zh-CN" sz="1600" b="1" dirty="0" smtClean="0"/>
            <a:t>Cortex M0/M3/M4</a:t>
          </a:r>
          <a:endParaRPr lang="zh-CN" altLang="en-US" sz="1600" b="1" dirty="0"/>
        </a:p>
      </dgm:t>
    </dgm:pt>
    <dgm:pt modelId="{C2985178-99B0-40B5-8826-88E8E54A86A0}" type="parTrans" cxnId="{7F169903-DE7C-46B5-B80E-20603B7ED07F}">
      <dgm:prSet/>
      <dgm:spPr/>
      <dgm:t>
        <a:bodyPr/>
        <a:lstStyle/>
        <a:p>
          <a:endParaRPr lang="zh-CN" altLang="en-US"/>
        </a:p>
      </dgm:t>
    </dgm:pt>
    <dgm:pt modelId="{05B6514D-9188-4079-A36E-A6C0D2467D6D}" type="sibTrans" cxnId="{7F169903-DE7C-46B5-B80E-20603B7ED07F}">
      <dgm:prSet/>
      <dgm:spPr/>
      <dgm:t>
        <a:bodyPr/>
        <a:lstStyle/>
        <a:p>
          <a:endParaRPr lang="zh-CN" altLang="en-US"/>
        </a:p>
      </dgm:t>
    </dgm:pt>
    <dgm:pt modelId="{A11AAFD6-3E64-43B5-9BA4-B0A1E96F0E57}">
      <dgm:prSet phldrT="[文本]" custT="1"/>
      <dgm:spPr/>
      <dgm:t>
        <a:bodyPr/>
        <a:lstStyle/>
        <a:p>
          <a:pPr>
            <a:spcAft>
              <a:spcPts val="600"/>
            </a:spcAft>
          </a:pPr>
          <a:r>
            <a:rPr lang="en-US" altLang="zh-CN" sz="1600" b="1" smtClean="0"/>
            <a:t>TI</a:t>
          </a:r>
          <a:endParaRPr lang="zh-CN" altLang="en-US" sz="1600" b="1" dirty="0"/>
        </a:p>
      </dgm:t>
    </dgm:pt>
    <dgm:pt modelId="{86406D82-836D-447A-82A8-42A761FA3F12}" type="parTrans" cxnId="{76D5ADF9-DBF9-422D-BF8E-ECAA4ABB3C06}">
      <dgm:prSet/>
      <dgm:spPr/>
      <dgm:t>
        <a:bodyPr/>
        <a:lstStyle/>
        <a:p>
          <a:endParaRPr lang="zh-CN" altLang="en-US"/>
        </a:p>
      </dgm:t>
    </dgm:pt>
    <dgm:pt modelId="{F67F1375-D5F6-485F-AC1F-602A9150C5FF}" type="sibTrans" cxnId="{76D5ADF9-DBF9-422D-BF8E-ECAA4ABB3C06}">
      <dgm:prSet/>
      <dgm:spPr/>
      <dgm:t>
        <a:bodyPr/>
        <a:lstStyle/>
        <a:p>
          <a:endParaRPr lang="zh-CN" altLang="en-US"/>
        </a:p>
      </dgm:t>
    </dgm:pt>
    <dgm:pt modelId="{3A9241B2-6C0F-42F4-A6B3-097F707186E1}">
      <dgm:prSet phldrT="[文本]" custT="1"/>
      <dgm:spPr/>
      <dgm:t>
        <a:bodyPr/>
        <a:lstStyle/>
        <a:p>
          <a:pPr>
            <a:spcAft>
              <a:spcPts val="600"/>
            </a:spcAft>
          </a:pPr>
          <a:r>
            <a:rPr lang="en-US" altLang="zh-CN" sz="1600" b="1" smtClean="0"/>
            <a:t>Freescale</a:t>
          </a:r>
          <a:endParaRPr lang="zh-CN" altLang="en-US" sz="1600" b="1" dirty="0"/>
        </a:p>
      </dgm:t>
    </dgm:pt>
    <dgm:pt modelId="{D033E7FC-46F1-4157-9604-BB12B23526C9}" type="parTrans" cxnId="{D4BD6FEA-C536-42B7-AF23-99EB8B9084E2}">
      <dgm:prSet/>
      <dgm:spPr/>
      <dgm:t>
        <a:bodyPr/>
        <a:lstStyle/>
        <a:p>
          <a:endParaRPr lang="zh-CN" altLang="en-US"/>
        </a:p>
      </dgm:t>
    </dgm:pt>
    <dgm:pt modelId="{8B6342D6-95F4-475C-9FBE-1A467B4C36C9}" type="sibTrans" cxnId="{D4BD6FEA-C536-42B7-AF23-99EB8B9084E2}">
      <dgm:prSet/>
      <dgm:spPr/>
      <dgm:t>
        <a:bodyPr/>
        <a:lstStyle/>
        <a:p>
          <a:endParaRPr lang="zh-CN" altLang="en-US"/>
        </a:p>
      </dgm:t>
    </dgm:pt>
    <dgm:pt modelId="{D4455DA8-502D-4106-A518-D13FA344CE0A}" type="pres">
      <dgm:prSet presAssocID="{5169BE70-8EAA-44B1-8FF0-7570F109FF41}" presName="layout" presStyleCnt="0">
        <dgm:presLayoutVars>
          <dgm:chMax/>
          <dgm:chPref/>
          <dgm:dir/>
          <dgm:resizeHandles/>
        </dgm:presLayoutVars>
      </dgm:prSet>
      <dgm:spPr/>
      <dgm:t>
        <a:bodyPr/>
        <a:lstStyle/>
        <a:p>
          <a:endParaRPr lang="zh-CN" altLang="en-US"/>
        </a:p>
      </dgm:t>
    </dgm:pt>
    <dgm:pt modelId="{1F17C347-5957-41FE-9A0E-9F5C0FBCF415}" type="pres">
      <dgm:prSet presAssocID="{CDD975DA-530C-40EE-977C-A13E58805F4D}" presName="root" presStyleCnt="0">
        <dgm:presLayoutVars>
          <dgm:chMax/>
          <dgm:chPref/>
        </dgm:presLayoutVars>
      </dgm:prSet>
      <dgm:spPr/>
      <dgm:t>
        <a:bodyPr/>
        <a:lstStyle/>
        <a:p>
          <a:endParaRPr lang="zh-CN" altLang="en-US"/>
        </a:p>
      </dgm:t>
    </dgm:pt>
    <dgm:pt modelId="{C431A861-C710-497B-92F3-A2B654CA4E0F}" type="pres">
      <dgm:prSet presAssocID="{CDD975DA-530C-40EE-977C-A13E58805F4D}" presName="rootComposite" presStyleCnt="0">
        <dgm:presLayoutVars/>
      </dgm:prSet>
      <dgm:spPr/>
      <dgm:t>
        <a:bodyPr/>
        <a:lstStyle/>
        <a:p>
          <a:endParaRPr lang="zh-CN" altLang="en-US"/>
        </a:p>
      </dgm:t>
    </dgm:pt>
    <dgm:pt modelId="{9D5AB96F-F771-462A-843D-1BF69B918D26}" type="pres">
      <dgm:prSet presAssocID="{CDD975DA-530C-40EE-977C-A13E58805F4D}" presName="ParentAccent" presStyleLbl="alignNode1" presStyleIdx="0" presStyleCnt="4"/>
      <dgm:spPr/>
      <dgm:t>
        <a:bodyPr/>
        <a:lstStyle/>
        <a:p>
          <a:endParaRPr lang="zh-CN" altLang="en-US"/>
        </a:p>
      </dgm:t>
    </dgm:pt>
    <dgm:pt modelId="{1233B9FC-26E9-40AC-A3F4-39FBBCDDA18D}" type="pres">
      <dgm:prSet presAssocID="{CDD975DA-530C-40EE-977C-A13E58805F4D}" presName="ParentSmallAccent" presStyleLbl="fgAcc1" presStyleIdx="0" presStyleCnt="4"/>
      <dgm:spPr/>
      <dgm:t>
        <a:bodyPr/>
        <a:lstStyle/>
        <a:p>
          <a:endParaRPr lang="zh-CN" altLang="en-US"/>
        </a:p>
      </dgm:t>
    </dgm:pt>
    <dgm:pt modelId="{75E95881-6591-479F-B826-49CC723C8385}" type="pres">
      <dgm:prSet presAssocID="{CDD975DA-530C-40EE-977C-A13E58805F4D}" presName="Parent" presStyleLbl="revTx" presStyleIdx="0" presStyleCnt="39">
        <dgm:presLayoutVars>
          <dgm:chMax/>
          <dgm:chPref val="4"/>
          <dgm:bulletEnabled val="1"/>
        </dgm:presLayoutVars>
      </dgm:prSet>
      <dgm:spPr/>
      <dgm:t>
        <a:bodyPr/>
        <a:lstStyle/>
        <a:p>
          <a:endParaRPr lang="zh-CN" altLang="en-US"/>
        </a:p>
      </dgm:t>
    </dgm:pt>
    <dgm:pt modelId="{4A3A4AAA-E674-4F90-AC79-ACCA24431EEF}" type="pres">
      <dgm:prSet presAssocID="{CDD975DA-530C-40EE-977C-A13E58805F4D}" presName="childShape" presStyleCnt="0">
        <dgm:presLayoutVars>
          <dgm:chMax val="0"/>
          <dgm:chPref val="0"/>
        </dgm:presLayoutVars>
      </dgm:prSet>
      <dgm:spPr/>
      <dgm:t>
        <a:bodyPr/>
        <a:lstStyle/>
        <a:p>
          <a:endParaRPr lang="zh-CN" altLang="en-US"/>
        </a:p>
      </dgm:t>
    </dgm:pt>
    <dgm:pt modelId="{EA3B4B62-8710-41D1-9408-B72812263F31}" type="pres">
      <dgm:prSet presAssocID="{4AF7E64D-9CD0-4473-80E2-A4C4CECBC960}" presName="childComposite" presStyleCnt="0">
        <dgm:presLayoutVars>
          <dgm:chMax val="0"/>
          <dgm:chPref val="0"/>
        </dgm:presLayoutVars>
      </dgm:prSet>
      <dgm:spPr/>
      <dgm:t>
        <a:bodyPr/>
        <a:lstStyle/>
        <a:p>
          <a:endParaRPr lang="zh-CN" altLang="en-US"/>
        </a:p>
      </dgm:t>
    </dgm:pt>
    <dgm:pt modelId="{39C880A0-6CA3-4173-9587-16CA5720BE70}" type="pres">
      <dgm:prSet presAssocID="{4AF7E64D-9CD0-4473-80E2-A4C4CECBC960}" presName="ChildAccent" presStyleLbl="solidFgAcc1" presStyleIdx="0" presStyleCnt="35"/>
      <dgm:spPr/>
      <dgm:t>
        <a:bodyPr/>
        <a:lstStyle/>
        <a:p>
          <a:endParaRPr lang="zh-CN" altLang="en-US"/>
        </a:p>
      </dgm:t>
    </dgm:pt>
    <dgm:pt modelId="{E757CAD1-731E-4E10-A1A5-BD1C0F468AC0}" type="pres">
      <dgm:prSet presAssocID="{4AF7E64D-9CD0-4473-80E2-A4C4CECBC960}" presName="Child" presStyleLbl="revTx" presStyleIdx="1" presStyleCnt="39">
        <dgm:presLayoutVars>
          <dgm:chMax val="0"/>
          <dgm:chPref val="0"/>
          <dgm:bulletEnabled val="1"/>
        </dgm:presLayoutVars>
      </dgm:prSet>
      <dgm:spPr/>
      <dgm:t>
        <a:bodyPr/>
        <a:lstStyle/>
        <a:p>
          <a:endParaRPr lang="zh-CN" altLang="en-US"/>
        </a:p>
      </dgm:t>
    </dgm:pt>
    <dgm:pt modelId="{9DC59B14-B369-49DC-8EFB-FE4F734E3535}" type="pres">
      <dgm:prSet presAssocID="{7D21E073-67A4-49DE-AB85-CD66EC9C7839}" presName="childComposite" presStyleCnt="0">
        <dgm:presLayoutVars>
          <dgm:chMax val="0"/>
          <dgm:chPref val="0"/>
        </dgm:presLayoutVars>
      </dgm:prSet>
      <dgm:spPr/>
      <dgm:t>
        <a:bodyPr/>
        <a:lstStyle/>
        <a:p>
          <a:endParaRPr lang="zh-CN" altLang="en-US"/>
        </a:p>
      </dgm:t>
    </dgm:pt>
    <dgm:pt modelId="{A468129E-B3BA-43EE-A5BA-5EB6E9F4C9A3}" type="pres">
      <dgm:prSet presAssocID="{7D21E073-67A4-49DE-AB85-CD66EC9C7839}" presName="ChildAccent" presStyleLbl="solidFgAcc1" presStyleIdx="1" presStyleCnt="35"/>
      <dgm:spPr/>
      <dgm:t>
        <a:bodyPr/>
        <a:lstStyle/>
        <a:p>
          <a:endParaRPr lang="zh-CN" altLang="en-US"/>
        </a:p>
      </dgm:t>
    </dgm:pt>
    <dgm:pt modelId="{FFA71F22-DBDB-491F-AC75-63ADDAFE5981}" type="pres">
      <dgm:prSet presAssocID="{7D21E073-67A4-49DE-AB85-CD66EC9C7839}" presName="Child" presStyleLbl="revTx" presStyleIdx="2" presStyleCnt="39">
        <dgm:presLayoutVars>
          <dgm:chMax val="0"/>
          <dgm:chPref val="0"/>
          <dgm:bulletEnabled val="1"/>
        </dgm:presLayoutVars>
      </dgm:prSet>
      <dgm:spPr/>
      <dgm:t>
        <a:bodyPr/>
        <a:lstStyle/>
        <a:p>
          <a:endParaRPr lang="zh-CN" altLang="en-US"/>
        </a:p>
      </dgm:t>
    </dgm:pt>
    <dgm:pt modelId="{E0D47AB7-0282-43E2-A2C4-61B352C0C53E}" type="pres">
      <dgm:prSet presAssocID="{B71DFFD5-A2F4-40B7-9EC8-370A2BC820CF}" presName="childComposite" presStyleCnt="0">
        <dgm:presLayoutVars>
          <dgm:chMax val="0"/>
          <dgm:chPref val="0"/>
        </dgm:presLayoutVars>
      </dgm:prSet>
      <dgm:spPr/>
      <dgm:t>
        <a:bodyPr/>
        <a:lstStyle/>
        <a:p>
          <a:endParaRPr lang="zh-CN" altLang="en-US"/>
        </a:p>
      </dgm:t>
    </dgm:pt>
    <dgm:pt modelId="{C016C766-B298-445C-BF9A-F8393A8C4298}" type="pres">
      <dgm:prSet presAssocID="{B71DFFD5-A2F4-40B7-9EC8-370A2BC820CF}" presName="ChildAccent" presStyleLbl="solidFgAcc1" presStyleIdx="2" presStyleCnt="35"/>
      <dgm:spPr/>
      <dgm:t>
        <a:bodyPr/>
        <a:lstStyle/>
        <a:p>
          <a:endParaRPr lang="zh-CN" altLang="en-US"/>
        </a:p>
      </dgm:t>
    </dgm:pt>
    <dgm:pt modelId="{43F288F2-C0B2-4977-AE2A-25C0DB2E9B29}" type="pres">
      <dgm:prSet presAssocID="{B71DFFD5-A2F4-40B7-9EC8-370A2BC820CF}" presName="Child" presStyleLbl="revTx" presStyleIdx="3" presStyleCnt="39">
        <dgm:presLayoutVars>
          <dgm:chMax val="0"/>
          <dgm:chPref val="0"/>
          <dgm:bulletEnabled val="1"/>
        </dgm:presLayoutVars>
      </dgm:prSet>
      <dgm:spPr/>
      <dgm:t>
        <a:bodyPr/>
        <a:lstStyle/>
        <a:p>
          <a:endParaRPr lang="zh-CN" altLang="en-US"/>
        </a:p>
      </dgm:t>
    </dgm:pt>
    <dgm:pt modelId="{C4135357-F874-41D0-B0B4-24A93CDB7B90}" type="pres">
      <dgm:prSet presAssocID="{7F20AA39-918D-43D1-B798-823133455948}" presName="childComposite" presStyleCnt="0">
        <dgm:presLayoutVars>
          <dgm:chMax val="0"/>
          <dgm:chPref val="0"/>
        </dgm:presLayoutVars>
      </dgm:prSet>
      <dgm:spPr/>
      <dgm:t>
        <a:bodyPr/>
        <a:lstStyle/>
        <a:p>
          <a:endParaRPr lang="zh-CN" altLang="en-US"/>
        </a:p>
      </dgm:t>
    </dgm:pt>
    <dgm:pt modelId="{6948A23D-67F7-40F1-89E6-981880ED46B5}" type="pres">
      <dgm:prSet presAssocID="{7F20AA39-918D-43D1-B798-823133455948}" presName="ChildAccent" presStyleLbl="solidFgAcc1" presStyleIdx="3" presStyleCnt="35"/>
      <dgm:spPr/>
      <dgm:t>
        <a:bodyPr/>
        <a:lstStyle/>
        <a:p>
          <a:endParaRPr lang="zh-CN" altLang="en-US"/>
        </a:p>
      </dgm:t>
    </dgm:pt>
    <dgm:pt modelId="{1DC05998-5AC9-4320-8680-7A6B15ADE775}" type="pres">
      <dgm:prSet presAssocID="{7F20AA39-918D-43D1-B798-823133455948}" presName="Child" presStyleLbl="revTx" presStyleIdx="4" presStyleCnt="39">
        <dgm:presLayoutVars>
          <dgm:chMax val="0"/>
          <dgm:chPref val="0"/>
          <dgm:bulletEnabled val="1"/>
        </dgm:presLayoutVars>
      </dgm:prSet>
      <dgm:spPr/>
      <dgm:t>
        <a:bodyPr/>
        <a:lstStyle/>
        <a:p>
          <a:endParaRPr lang="zh-CN" altLang="en-US"/>
        </a:p>
      </dgm:t>
    </dgm:pt>
    <dgm:pt modelId="{F8457786-EE54-49A4-8B0E-4BE996A0DCDA}" type="pres">
      <dgm:prSet presAssocID="{4D9D7D18-552F-488A-81FA-CDE019290A63}" presName="childComposite" presStyleCnt="0">
        <dgm:presLayoutVars>
          <dgm:chMax val="0"/>
          <dgm:chPref val="0"/>
        </dgm:presLayoutVars>
      </dgm:prSet>
      <dgm:spPr/>
      <dgm:t>
        <a:bodyPr/>
        <a:lstStyle/>
        <a:p>
          <a:endParaRPr lang="zh-CN" altLang="en-US"/>
        </a:p>
      </dgm:t>
    </dgm:pt>
    <dgm:pt modelId="{54CD0517-3D6E-4814-8EA8-F59C204CD88D}" type="pres">
      <dgm:prSet presAssocID="{4D9D7D18-552F-488A-81FA-CDE019290A63}" presName="ChildAccent" presStyleLbl="solidFgAcc1" presStyleIdx="4" presStyleCnt="35"/>
      <dgm:spPr/>
      <dgm:t>
        <a:bodyPr/>
        <a:lstStyle/>
        <a:p>
          <a:endParaRPr lang="zh-CN" altLang="en-US"/>
        </a:p>
      </dgm:t>
    </dgm:pt>
    <dgm:pt modelId="{D2510C6C-DD19-44E2-A924-C5A4D5B58615}" type="pres">
      <dgm:prSet presAssocID="{4D9D7D18-552F-488A-81FA-CDE019290A63}" presName="Child" presStyleLbl="revTx" presStyleIdx="5" presStyleCnt="39">
        <dgm:presLayoutVars>
          <dgm:chMax val="0"/>
          <dgm:chPref val="0"/>
          <dgm:bulletEnabled val="1"/>
        </dgm:presLayoutVars>
      </dgm:prSet>
      <dgm:spPr/>
      <dgm:t>
        <a:bodyPr/>
        <a:lstStyle/>
        <a:p>
          <a:endParaRPr lang="zh-CN" altLang="en-US"/>
        </a:p>
      </dgm:t>
    </dgm:pt>
    <dgm:pt modelId="{9C77C318-72D7-4004-A61E-2FB3770FDBC7}" type="pres">
      <dgm:prSet presAssocID="{97B59A5F-38C7-45D0-8434-23C032E79EA1}" presName="childComposite" presStyleCnt="0">
        <dgm:presLayoutVars>
          <dgm:chMax val="0"/>
          <dgm:chPref val="0"/>
        </dgm:presLayoutVars>
      </dgm:prSet>
      <dgm:spPr/>
      <dgm:t>
        <a:bodyPr/>
        <a:lstStyle/>
        <a:p>
          <a:endParaRPr lang="zh-CN" altLang="en-US"/>
        </a:p>
      </dgm:t>
    </dgm:pt>
    <dgm:pt modelId="{98A60CFC-C0AC-42DB-AE73-A21462AD082E}" type="pres">
      <dgm:prSet presAssocID="{97B59A5F-38C7-45D0-8434-23C032E79EA1}" presName="ChildAccent" presStyleLbl="solidFgAcc1" presStyleIdx="5" presStyleCnt="35"/>
      <dgm:spPr/>
      <dgm:t>
        <a:bodyPr/>
        <a:lstStyle/>
        <a:p>
          <a:endParaRPr lang="zh-CN" altLang="en-US"/>
        </a:p>
      </dgm:t>
    </dgm:pt>
    <dgm:pt modelId="{05DD107F-E680-45B1-90B3-E1EDEDB89A35}" type="pres">
      <dgm:prSet presAssocID="{97B59A5F-38C7-45D0-8434-23C032E79EA1}" presName="Child" presStyleLbl="revTx" presStyleIdx="6" presStyleCnt="39">
        <dgm:presLayoutVars>
          <dgm:chMax val="0"/>
          <dgm:chPref val="0"/>
          <dgm:bulletEnabled val="1"/>
        </dgm:presLayoutVars>
      </dgm:prSet>
      <dgm:spPr/>
      <dgm:t>
        <a:bodyPr/>
        <a:lstStyle/>
        <a:p>
          <a:endParaRPr lang="zh-CN" altLang="en-US"/>
        </a:p>
      </dgm:t>
    </dgm:pt>
    <dgm:pt modelId="{FACB353E-28A4-4170-B701-5B421C61F70F}" type="pres">
      <dgm:prSet presAssocID="{32D22177-B781-4258-9B3A-C9D01E9E61F6}" presName="root" presStyleCnt="0">
        <dgm:presLayoutVars>
          <dgm:chMax/>
          <dgm:chPref/>
        </dgm:presLayoutVars>
      </dgm:prSet>
      <dgm:spPr/>
      <dgm:t>
        <a:bodyPr/>
        <a:lstStyle/>
        <a:p>
          <a:endParaRPr lang="zh-CN" altLang="en-US"/>
        </a:p>
      </dgm:t>
    </dgm:pt>
    <dgm:pt modelId="{7ADF0D32-ABC4-48DC-8F47-2B409F615C5E}" type="pres">
      <dgm:prSet presAssocID="{32D22177-B781-4258-9B3A-C9D01E9E61F6}" presName="rootComposite" presStyleCnt="0">
        <dgm:presLayoutVars/>
      </dgm:prSet>
      <dgm:spPr/>
      <dgm:t>
        <a:bodyPr/>
        <a:lstStyle/>
        <a:p>
          <a:endParaRPr lang="zh-CN" altLang="en-US"/>
        </a:p>
      </dgm:t>
    </dgm:pt>
    <dgm:pt modelId="{D873E978-8E52-4B37-8A6F-440D81B9B9D9}" type="pres">
      <dgm:prSet presAssocID="{32D22177-B781-4258-9B3A-C9D01E9E61F6}" presName="ParentAccent" presStyleLbl="alignNode1" presStyleIdx="1" presStyleCnt="4"/>
      <dgm:spPr/>
      <dgm:t>
        <a:bodyPr/>
        <a:lstStyle/>
        <a:p>
          <a:endParaRPr lang="zh-CN" altLang="en-US"/>
        </a:p>
      </dgm:t>
    </dgm:pt>
    <dgm:pt modelId="{06F45486-640A-46D1-8BDA-3294C13E73BC}" type="pres">
      <dgm:prSet presAssocID="{32D22177-B781-4258-9B3A-C9D01E9E61F6}" presName="ParentSmallAccent" presStyleLbl="fgAcc1" presStyleIdx="1" presStyleCnt="4"/>
      <dgm:spPr/>
      <dgm:t>
        <a:bodyPr/>
        <a:lstStyle/>
        <a:p>
          <a:endParaRPr lang="zh-CN" altLang="en-US"/>
        </a:p>
      </dgm:t>
    </dgm:pt>
    <dgm:pt modelId="{8BEE24D8-7E78-4228-BE67-4C9E2C136743}" type="pres">
      <dgm:prSet presAssocID="{32D22177-B781-4258-9B3A-C9D01E9E61F6}" presName="Parent" presStyleLbl="revTx" presStyleIdx="7" presStyleCnt="39">
        <dgm:presLayoutVars>
          <dgm:chMax/>
          <dgm:chPref val="4"/>
          <dgm:bulletEnabled val="1"/>
        </dgm:presLayoutVars>
      </dgm:prSet>
      <dgm:spPr/>
      <dgm:t>
        <a:bodyPr/>
        <a:lstStyle/>
        <a:p>
          <a:endParaRPr lang="zh-CN" altLang="en-US"/>
        </a:p>
      </dgm:t>
    </dgm:pt>
    <dgm:pt modelId="{D52E5661-763E-408C-AFA1-1C9D2CDE2755}" type="pres">
      <dgm:prSet presAssocID="{32D22177-B781-4258-9B3A-C9D01E9E61F6}" presName="childShape" presStyleCnt="0">
        <dgm:presLayoutVars>
          <dgm:chMax val="0"/>
          <dgm:chPref val="0"/>
        </dgm:presLayoutVars>
      </dgm:prSet>
      <dgm:spPr/>
      <dgm:t>
        <a:bodyPr/>
        <a:lstStyle/>
        <a:p>
          <a:endParaRPr lang="zh-CN" altLang="en-US"/>
        </a:p>
      </dgm:t>
    </dgm:pt>
    <dgm:pt modelId="{21B43207-F5F9-43CF-B5BA-C47B454226C4}" type="pres">
      <dgm:prSet presAssocID="{97AD5A8F-E698-4028-A8A5-E78B0973E1F7}" presName="childComposite" presStyleCnt="0">
        <dgm:presLayoutVars>
          <dgm:chMax val="0"/>
          <dgm:chPref val="0"/>
        </dgm:presLayoutVars>
      </dgm:prSet>
      <dgm:spPr/>
      <dgm:t>
        <a:bodyPr/>
        <a:lstStyle/>
        <a:p>
          <a:endParaRPr lang="zh-CN" altLang="en-US"/>
        </a:p>
      </dgm:t>
    </dgm:pt>
    <dgm:pt modelId="{E110C80F-EE6C-4B81-8B69-C273C66BBAFB}" type="pres">
      <dgm:prSet presAssocID="{97AD5A8F-E698-4028-A8A5-E78B0973E1F7}" presName="ChildAccent" presStyleLbl="solidFgAcc1" presStyleIdx="6" presStyleCnt="35"/>
      <dgm:spPr/>
      <dgm:t>
        <a:bodyPr/>
        <a:lstStyle/>
        <a:p>
          <a:endParaRPr lang="zh-CN" altLang="en-US"/>
        </a:p>
      </dgm:t>
    </dgm:pt>
    <dgm:pt modelId="{5A909F2B-D1E8-4DA1-9773-3202760FF65A}" type="pres">
      <dgm:prSet presAssocID="{97AD5A8F-E698-4028-A8A5-E78B0973E1F7}" presName="Child" presStyleLbl="revTx" presStyleIdx="8" presStyleCnt="39">
        <dgm:presLayoutVars>
          <dgm:chMax val="0"/>
          <dgm:chPref val="0"/>
          <dgm:bulletEnabled val="1"/>
        </dgm:presLayoutVars>
      </dgm:prSet>
      <dgm:spPr/>
      <dgm:t>
        <a:bodyPr/>
        <a:lstStyle/>
        <a:p>
          <a:endParaRPr lang="zh-CN" altLang="en-US"/>
        </a:p>
      </dgm:t>
    </dgm:pt>
    <dgm:pt modelId="{2A14E47F-A751-4F20-A360-2D3A41678C27}" type="pres">
      <dgm:prSet presAssocID="{3A9241B2-6C0F-42F4-A6B3-097F707186E1}" presName="childComposite" presStyleCnt="0">
        <dgm:presLayoutVars>
          <dgm:chMax val="0"/>
          <dgm:chPref val="0"/>
        </dgm:presLayoutVars>
      </dgm:prSet>
      <dgm:spPr/>
      <dgm:t>
        <a:bodyPr/>
        <a:lstStyle/>
        <a:p>
          <a:endParaRPr lang="zh-CN" altLang="en-US"/>
        </a:p>
      </dgm:t>
    </dgm:pt>
    <dgm:pt modelId="{B53BB6E7-4AA1-49EF-AEBA-193400E415F5}" type="pres">
      <dgm:prSet presAssocID="{3A9241B2-6C0F-42F4-A6B3-097F707186E1}" presName="ChildAccent" presStyleLbl="solidFgAcc1" presStyleIdx="7" presStyleCnt="35"/>
      <dgm:spPr/>
      <dgm:t>
        <a:bodyPr/>
        <a:lstStyle/>
        <a:p>
          <a:endParaRPr lang="zh-CN" altLang="en-US"/>
        </a:p>
      </dgm:t>
    </dgm:pt>
    <dgm:pt modelId="{52AD3C1C-C577-43AA-8941-67B2CE4332E4}" type="pres">
      <dgm:prSet presAssocID="{3A9241B2-6C0F-42F4-A6B3-097F707186E1}" presName="Child" presStyleLbl="revTx" presStyleIdx="9" presStyleCnt="39">
        <dgm:presLayoutVars>
          <dgm:chMax val="0"/>
          <dgm:chPref val="0"/>
          <dgm:bulletEnabled val="1"/>
        </dgm:presLayoutVars>
      </dgm:prSet>
      <dgm:spPr/>
      <dgm:t>
        <a:bodyPr/>
        <a:lstStyle/>
        <a:p>
          <a:endParaRPr lang="zh-CN" altLang="en-US"/>
        </a:p>
      </dgm:t>
    </dgm:pt>
    <dgm:pt modelId="{F7C927CF-4CC0-41D5-BAC6-E0FFD28E856E}" type="pres">
      <dgm:prSet presAssocID="{A11AAFD6-3E64-43B5-9BA4-B0A1E96F0E57}" presName="childComposite" presStyleCnt="0">
        <dgm:presLayoutVars>
          <dgm:chMax val="0"/>
          <dgm:chPref val="0"/>
        </dgm:presLayoutVars>
      </dgm:prSet>
      <dgm:spPr/>
      <dgm:t>
        <a:bodyPr/>
        <a:lstStyle/>
        <a:p>
          <a:endParaRPr lang="zh-CN" altLang="en-US"/>
        </a:p>
      </dgm:t>
    </dgm:pt>
    <dgm:pt modelId="{CE048D3D-A8C5-4419-9218-89158F1EF56B}" type="pres">
      <dgm:prSet presAssocID="{A11AAFD6-3E64-43B5-9BA4-B0A1E96F0E57}" presName="ChildAccent" presStyleLbl="solidFgAcc1" presStyleIdx="8" presStyleCnt="35"/>
      <dgm:spPr/>
      <dgm:t>
        <a:bodyPr/>
        <a:lstStyle/>
        <a:p>
          <a:endParaRPr lang="zh-CN" altLang="en-US"/>
        </a:p>
      </dgm:t>
    </dgm:pt>
    <dgm:pt modelId="{B80A7294-3993-4A35-9C04-97F435D186E5}" type="pres">
      <dgm:prSet presAssocID="{A11AAFD6-3E64-43B5-9BA4-B0A1E96F0E57}" presName="Child" presStyleLbl="revTx" presStyleIdx="10" presStyleCnt="39">
        <dgm:presLayoutVars>
          <dgm:chMax val="0"/>
          <dgm:chPref val="0"/>
          <dgm:bulletEnabled val="1"/>
        </dgm:presLayoutVars>
      </dgm:prSet>
      <dgm:spPr/>
      <dgm:t>
        <a:bodyPr/>
        <a:lstStyle/>
        <a:p>
          <a:endParaRPr lang="zh-CN" altLang="en-US"/>
        </a:p>
      </dgm:t>
    </dgm:pt>
    <dgm:pt modelId="{A91C0474-C4FF-499B-9547-3B2CA8196E8A}" type="pres">
      <dgm:prSet presAssocID="{44C17A02-762D-4801-901B-3BB55858C6E6}" presName="childComposite" presStyleCnt="0">
        <dgm:presLayoutVars>
          <dgm:chMax val="0"/>
          <dgm:chPref val="0"/>
        </dgm:presLayoutVars>
      </dgm:prSet>
      <dgm:spPr/>
      <dgm:t>
        <a:bodyPr/>
        <a:lstStyle/>
        <a:p>
          <a:endParaRPr lang="zh-CN" altLang="en-US"/>
        </a:p>
      </dgm:t>
    </dgm:pt>
    <dgm:pt modelId="{BCA6C403-E4DB-4787-971B-9F115B718F38}" type="pres">
      <dgm:prSet presAssocID="{44C17A02-762D-4801-901B-3BB55858C6E6}" presName="ChildAccent" presStyleLbl="solidFgAcc1" presStyleIdx="9" presStyleCnt="35"/>
      <dgm:spPr/>
      <dgm:t>
        <a:bodyPr/>
        <a:lstStyle/>
        <a:p>
          <a:endParaRPr lang="zh-CN" altLang="en-US"/>
        </a:p>
      </dgm:t>
    </dgm:pt>
    <dgm:pt modelId="{0916049C-F5CA-455B-AC2A-6E7AB21F6094}" type="pres">
      <dgm:prSet presAssocID="{44C17A02-762D-4801-901B-3BB55858C6E6}" presName="Child" presStyleLbl="revTx" presStyleIdx="11" presStyleCnt="39">
        <dgm:presLayoutVars>
          <dgm:chMax val="0"/>
          <dgm:chPref val="0"/>
          <dgm:bulletEnabled val="1"/>
        </dgm:presLayoutVars>
      </dgm:prSet>
      <dgm:spPr/>
      <dgm:t>
        <a:bodyPr/>
        <a:lstStyle/>
        <a:p>
          <a:endParaRPr lang="zh-CN" altLang="en-US"/>
        </a:p>
      </dgm:t>
    </dgm:pt>
    <dgm:pt modelId="{842D9580-46A6-4058-9AB3-67CF9F79F559}" type="pres">
      <dgm:prSet presAssocID="{4BF9D085-B4B8-48B0-BF21-0FB4360D34FA}" presName="childComposite" presStyleCnt="0">
        <dgm:presLayoutVars>
          <dgm:chMax val="0"/>
          <dgm:chPref val="0"/>
        </dgm:presLayoutVars>
      </dgm:prSet>
      <dgm:spPr/>
      <dgm:t>
        <a:bodyPr/>
        <a:lstStyle/>
        <a:p>
          <a:endParaRPr lang="zh-CN" altLang="en-US"/>
        </a:p>
      </dgm:t>
    </dgm:pt>
    <dgm:pt modelId="{DE510DFC-30BB-4DC2-A618-744FB7BEC66F}" type="pres">
      <dgm:prSet presAssocID="{4BF9D085-B4B8-48B0-BF21-0FB4360D34FA}" presName="ChildAccent" presStyleLbl="solidFgAcc1" presStyleIdx="10" presStyleCnt="35"/>
      <dgm:spPr/>
      <dgm:t>
        <a:bodyPr/>
        <a:lstStyle/>
        <a:p>
          <a:endParaRPr lang="zh-CN" altLang="en-US"/>
        </a:p>
      </dgm:t>
    </dgm:pt>
    <dgm:pt modelId="{0B57BE62-68F7-4DF1-BA05-408A85D89B7D}" type="pres">
      <dgm:prSet presAssocID="{4BF9D085-B4B8-48B0-BF21-0FB4360D34FA}" presName="Child" presStyleLbl="revTx" presStyleIdx="12" presStyleCnt="39">
        <dgm:presLayoutVars>
          <dgm:chMax val="0"/>
          <dgm:chPref val="0"/>
          <dgm:bulletEnabled val="1"/>
        </dgm:presLayoutVars>
      </dgm:prSet>
      <dgm:spPr/>
      <dgm:t>
        <a:bodyPr/>
        <a:lstStyle/>
        <a:p>
          <a:endParaRPr lang="zh-CN" altLang="en-US"/>
        </a:p>
      </dgm:t>
    </dgm:pt>
    <dgm:pt modelId="{1357F272-A8BA-4227-AB54-8D1D810B101F}" type="pres">
      <dgm:prSet presAssocID="{C59AA175-5B13-4F16-B3EE-0DF0D48E3F79}" presName="childComposite" presStyleCnt="0">
        <dgm:presLayoutVars>
          <dgm:chMax val="0"/>
          <dgm:chPref val="0"/>
        </dgm:presLayoutVars>
      </dgm:prSet>
      <dgm:spPr/>
      <dgm:t>
        <a:bodyPr/>
        <a:lstStyle/>
        <a:p>
          <a:endParaRPr lang="zh-CN" altLang="en-US"/>
        </a:p>
      </dgm:t>
    </dgm:pt>
    <dgm:pt modelId="{219FAC1F-330B-4DAA-906A-C37F743E9988}" type="pres">
      <dgm:prSet presAssocID="{C59AA175-5B13-4F16-B3EE-0DF0D48E3F79}" presName="ChildAccent" presStyleLbl="solidFgAcc1" presStyleIdx="11" presStyleCnt="35"/>
      <dgm:spPr/>
      <dgm:t>
        <a:bodyPr/>
        <a:lstStyle/>
        <a:p>
          <a:endParaRPr lang="zh-CN" altLang="en-US"/>
        </a:p>
      </dgm:t>
    </dgm:pt>
    <dgm:pt modelId="{076EA81F-CD9F-4E97-BB9A-1398A0B783C6}" type="pres">
      <dgm:prSet presAssocID="{C59AA175-5B13-4F16-B3EE-0DF0D48E3F79}" presName="Child" presStyleLbl="revTx" presStyleIdx="13" presStyleCnt="39">
        <dgm:presLayoutVars>
          <dgm:chMax val="0"/>
          <dgm:chPref val="0"/>
          <dgm:bulletEnabled val="1"/>
        </dgm:presLayoutVars>
      </dgm:prSet>
      <dgm:spPr/>
      <dgm:t>
        <a:bodyPr/>
        <a:lstStyle/>
        <a:p>
          <a:endParaRPr lang="zh-CN" altLang="en-US"/>
        </a:p>
      </dgm:t>
    </dgm:pt>
    <dgm:pt modelId="{511C4E8E-A23F-4BD2-B5A9-6ACAB929AA38}" type="pres">
      <dgm:prSet presAssocID="{A6DA16FC-57B0-4F1C-AAD3-35936B245A53}" presName="childComposite" presStyleCnt="0">
        <dgm:presLayoutVars>
          <dgm:chMax val="0"/>
          <dgm:chPref val="0"/>
        </dgm:presLayoutVars>
      </dgm:prSet>
      <dgm:spPr/>
      <dgm:t>
        <a:bodyPr/>
        <a:lstStyle/>
        <a:p>
          <a:endParaRPr lang="zh-CN" altLang="en-US"/>
        </a:p>
      </dgm:t>
    </dgm:pt>
    <dgm:pt modelId="{82DE90C3-CD84-4D5C-B8F8-9BF3BF9D7758}" type="pres">
      <dgm:prSet presAssocID="{A6DA16FC-57B0-4F1C-AAD3-35936B245A53}" presName="ChildAccent" presStyleLbl="solidFgAcc1" presStyleIdx="12" presStyleCnt="35"/>
      <dgm:spPr/>
      <dgm:t>
        <a:bodyPr/>
        <a:lstStyle/>
        <a:p>
          <a:endParaRPr lang="zh-CN" altLang="en-US"/>
        </a:p>
      </dgm:t>
    </dgm:pt>
    <dgm:pt modelId="{6E616A02-FC72-4281-A088-8ABB74945895}" type="pres">
      <dgm:prSet presAssocID="{A6DA16FC-57B0-4F1C-AAD3-35936B245A53}" presName="Child" presStyleLbl="revTx" presStyleIdx="14" presStyleCnt="39">
        <dgm:presLayoutVars>
          <dgm:chMax val="0"/>
          <dgm:chPref val="0"/>
          <dgm:bulletEnabled val="1"/>
        </dgm:presLayoutVars>
      </dgm:prSet>
      <dgm:spPr/>
      <dgm:t>
        <a:bodyPr/>
        <a:lstStyle/>
        <a:p>
          <a:endParaRPr lang="zh-CN" altLang="en-US"/>
        </a:p>
      </dgm:t>
    </dgm:pt>
    <dgm:pt modelId="{E5C3DF21-325F-4C10-83F7-DA73619F530D}" type="pres">
      <dgm:prSet presAssocID="{6288A444-76FC-42A6-B2F6-23DAC1E0DC7F}" presName="childComposite" presStyleCnt="0">
        <dgm:presLayoutVars>
          <dgm:chMax val="0"/>
          <dgm:chPref val="0"/>
        </dgm:presLayoutVars>
      </dgm:prSet>
      <dgm:spPr/>
      <dgm:t>
        <a:bodyPr/>
        <a:lstStyle/>
        <a:p>
          <a:endParaRPr lang="zh-CN" altLang="en-US"/>
        </a:p>
      </dgm:t>
    </dgm:pt>
    <dgm:pt modelId="{3D3F1820-CCDB-47CE-8E4A-D78DA84571C7}" type="pres">
      <dgm:prSet presAssocID="{6288A444-76FC-42A6-B2F6-23DAC1E0DC7F}" presName="ChildAccent" presStyleLbl="solidFgAcc1" presStyleIdx="13" presStyleCnt="35"/>
      <dgm:spPr/>
      <dgm:t>
        <a:bodyPr/>
        <a:lstStyle/>
        <a:p>
          <a:endParaRPr lang="zh-CN" altLang="en-US"/>
        </a:p>
      </dgm:t>
    </dgm:pt>
    <dgm:pt modelId="{B9B43101-5D8E-4590-8727-BA2074A237D0}" type="pres">
      <dgm:prSet presAssocID="{6288A444-76FC-42A6-B2F6-23DAC1E0DC7F}" presName="Child" presStyleLbl="revTx" presStyleIdx="15" presStyleCnt="39">
        <dgm:presLayoutVars>
          <dgm:chMax val="0"/>
          <dgm:chPref val="0"/>
          <dgm:bulletEnabled val="1"/>
        </dgm:presLayoutVars>
      </dgm:prSet>
      <dgm:spPr/>
      <dgm:t>
        <a:bodyPr/>
        <a:lstStyle/>
        <a:p>
          <a:endParaRPr lang="zh-CN" altLang="en-US"/>
        </a:p>
      </dgm:t>
    </dgm:pt>
    <dgm:pt modelId="{C6ABD6AA-1B39-40D6-BA4E-C00021F2A7AA}" type="pres">
      <dgm:prSet presAssocID="{BA119DD1-2836-417E-86CB-8E684DD33C67}" presName="root" presStyleCnt="0">
        <dgm:presLayoutVars>
          <dgm:chMax/>
          <dgm:chPref/>
        </dgm:presLayoutVars>
      </dgm:prSet>
      <dgm:spPr/>
      <dgm:t>
        <a:bodyPr/>
        <a:lstStyle/>
        <a:p>
          <a:endParaRPr lang="zh-CN" altLang="en-US"/>
        </a:p>
      </dgm:t>
    </dgm:pt>
    <dgm:pt modelId="{C5E6AAA8-EA63-4CE4-BCE2-53B4B9231E92}" type="pres">
      <dgm:prSet presAssocID="{BA119DD1-2836-417E-86CB-8E684DD33C67}" presName="rootComposite" presStyleCnt="0">
        <dgm:presLayoutVars/>
      </dgm:prSet>
      <dgm:spPr/>
      <dgm:t>
        <a:bodyPr/>
        <a:lstStyle/>
        <a:p>
          <a:endParaRPr lang="zh-CN" altLang="en-US"/>
        </a:p>
      </dgm:t>
    </dgm:pt>
    <dgm:pt modelId="{C756DC00-7FEB-4DDF-875B-63F739A1CB89}" type="pres">
      <dgm:prSet presAssocID="{BA119DD1-2836-417E-86CB-8E684DD33C67}" presName="ParentAccent" presStyleLbl="alignNode1" presStyleIdx="2" presStyleCnt="4"/>
      <dgm:spPr/>
      <dgm:t>
        <a:bodyPr/>
        <a:lstStyle/>
        <a:p>
          <a:endParaRPr lang="zh-CN" altLang="en-US"/>
        </a:p>
      </dgm:t>
    </dgm:pt>
    <dgm:pt modelId="{1B2017CB-DAA3-46FE-9D4A-BED3F0B48851}" type="pres">
      <dgm:prSet presAssocID="{BA119DD1-2836-417E-86CB-8E684DD33C67}" presName="ParentSmallAccent" presStyleLbl="fgAcc1" presStyleIdx="2" presStyleCnt="4"/>
      <dgm:spPr/>
      <dgm:t>
        <a:bodyPr/>
        <a:lstStyle/>
        <a:p>
          <a:endParaRPr lang="zh-CN" altLang="en-US"/>
        </a:p>
      </dgm:t>
    </dgm:pt>
    <dgm:pt modelId="{7183D4AF-AF4D-4FF5-B2FA-FAE58E45301F}" type="pres">
      <dgm:prSet presAssocID="{BA119DD1-2836-417E-86CB-8E684DD33C67}" presName="Parent" presStyleLbl="revTx" presStyleIdx="16" presStyleCnt="39">
        <dgm:presLayoutVars>
          <dgm:chMax/>
          <dgm:chPref val="4"/>
          <dgm:bulletEnabled val="1"/>
        </dgm:presLayoutVars>
      </dgm:prSet>
      <dgm:spPr/>
      <dgm:t>
        <a:bodyPr/>
        <a:lstStyle/>
        <a:p>
          <a:endParaRPr lang="zh-CN" altLang="en-US"/>
        </a:p>
      </dgm:t>
    </dgm:pt>
    <dgm:pt modelId="{F301CF76-A937-4901-B20A-F24FB37BA9B0}" type="pres">
      <dgm:prSet presAssocID="{BA119DD1-2836-417E-86CB-8E684DD33C67}" presName="childShape" presStyleCnt="0">
        <dgm:presLayoutVars>
          <dgm:chMax val="0"/>
          <dgm:chPref val="0"/>
        </dgm:presLayoutVars>
      </dgm:prSet>
      <dgm:spPr/>
      <dgm:t>
        <a:bodyPr/>
        <a:lstStyle/>
        <a:p>
          <a:endParaRPr lang="zh-CN" altLang="en-US"/>
        </a:p>
      </dgm:t>
    </dgm:pt>
    <dgm:pt modelId="{A98329F8-A621-4391-9F5E-24DE7D0A1969}" type="pres">
      <dgm:prSet presAssocID="{3D065B37-6505-4106-AAA4-A6A3EBE40842}" presName="childComposite" presStyleCnt="0">
        <dgm:presLayoutVars>
          <dgm:chMax val="0"/>
          <dgm:chPref val="0"/>
        </dgm:presLayoutVars>
      </dgm:prSet>
      <dgm:spPr/>
      <dgm:t>
        <a:bodyPr/>
        <a:lstStyle/>
        <a:p>
          <a:endParaRPr lang="zh-CN" altLang="en-US"/>
        </a:p>
      </dgm:t>
    </dgm:pt>
    <dgm:pt modelId="{FF68C189-8C26-421E-8372-32311A0A81F8}" type="pres">
      <dgm:prSet presAssocID="{3D065B37-6505-4106-AAA4-A6A3EBE40842}" presName="ChildAccent" presStyleLbl="solidFgAcc1" presStyleIdx="14" presStyleCnt="35"/>
      <dgm:spPr/>
      <dgm:t>
        <a:bodyPr/>
        <a:lstStyle/>
        <a:p>
          <a:endParaRPr lang="zh-CN" altLang="en-US"/>
        </a:p>
      </dgm:t>
    </dgm:pt>
    <dgm:pt modelId="{5F4C64E2-4A9F-45E0-A327-75816DF49B7E}" type="pres">
      <dgm:prSet presAssocID="{3D065B37-6505-4106-AAA4-A6A3EBE40842}" presName="Child" presStyleLbl="revTx" presStyleIdx="17" presStyleCnt="39">
        <dgm:presLayoutVars>
          <dgm:chMax val="0"/>
          <dgm:chPref val="0"/>
          <dgm:bulletEnabled val="1"/>
        </dgm:presLayoutVars>
      </dgm:prSet>
      <dgm:spPr/>
      <dgm:t>
        <a:bodyPr/>
        <a:lstStyle/>
        <a:p>
          <a:endParaRPr lang="zh-CN" altLang="en-US"/>
        </a:p>
      </dgm:t>
    </dgm:pt>
    <dgm:pt modelId="{5E69868A-6E31-4DBE-8E1F-D010D5A30030}" type="pres">
      <dgm:prSet presAssocID="{C10A9E3A-CEBF-40DA-80F0-37DE06656310}" presName="childComposite" presStyleCnt="0">
        <dgm:presLayoutVars>
          <dgm:chMax val="0"/>
          <dgm:chPref val="0"/>
        </dgm:presLayoutVars>
      </dgm:prSet>
      <dgm:spPr/>
      <dgm:t>
        <a:bodyPr/>
        <a:lstStyle/>
        <a:p>
          <a:endParaRPr lang="zh-CN" altLang="en-US"/>
        </a:p>
      </dgm:t>
    </dgm:pt>
    <dgm:pt modelId="{6444F768-5BC3-405B-BD6E-FA80511412F4}" type="pres">
      <dgm:prSet presAssocID="{C10A9E3A-CEBF-40DA-80F0-37DE06656310}" presName="ChildAccent" presStyleLbl="solidFgAcc1" presStyleIdx="15" presStyleCnt="35"/>
      <dgm:spPr/>
      <dgm:t>
        <a:bodyPr/>
        <a:lstStyle/>
        <a:p>
          <a:endParaRPr lang="zh-CN" altLang="en-US"/>
        </a:p>
      </dgm:t>
    </dgm:pt>
    <dgm:pt modelId="{E5775437-5276-49A5-94AB-C3F945A1EA44}" type="pres">
      <dgm:prSet presAssocID="{C10A9E3A-CEBF-40DA-80F0-37DE06656310}" presName="Child" presStyleLbl="revTx" presStyleIdx="18" presStyleCnt="39">
        <dgm:presLayoutVars>
          <dgm:chMax val="0"/>
          <dgm:chPref val="0"/>
          <dgm:bulletEnabled val="1"/>
        </dgm:presLayoutVars>
      </dgm:prSet>
      <dgm:spPr/>
      <dgm:t>
        <a:bodyPr/>
        <a:lstStyle/>
        <a:p>
          <a:endParaRPr lang="zh-CN" altLang="en-US"/>
        </a:p>
      </dgm:t>
    </dgm:pt>
    <dgm:pt modelId="{4EDA2BDE-1A4E-4E0B-BF65-CD2C278C3CAB}" type="pres">
      <dgm:prSet presAssocID="{0F88E7E0-352B-4D0F-B9E1-1A854E2F34D9}" presName="childComposite" presStyleCnt="0">
        <dgm:presLayoutVars>
          <dgm:chMax val="0"/>
          <dgm:chPref val="0"/>
        </dgm:presLayoutVars>
      </dgm:prSet>
      <dgm:spPr/>
      <dgm:t>
        <a:bodyPr/>
        <a:lstStyle/>
        <a:p>
          <a:endParaRPr lang="zh-CN" altLang="en-US"/>
        </a:p>
      </dgm:t>
    </dgm:pt>
    <dgm:pt modelId="{C665BFA3-EA4F-4E8A-8BAB-64DD4818D390}" type="pres">
      <dgm:prSet presAssocID="{0F88E7E0-352B-4D0F-B9E1-1A854E2F34D9}" presName="ChildAccent" presStyleLbl="solidFgAcc1" presStyleIdx="16" presStyleCnt="35"/>
      <dgm:spPr/>
      <dgm:t>
        <a:bodyPr/>
        <a:lstStyle/>
        <a:p>
          <a:endParaRPr lang="zh-CN" altLang="en-US"/>
        </a:p>
      </dgm:t>
    </dgm:pt>
    <dgm:pt modelId="{E2083CEA-3866-4DC3-820C-1EFBD397F8A4}" type="pres">
      <dgm:prSet presAssocID="{0F88E7E0-352B-4D0F-B9E1-1A854E2F34D9}" presName="Child" presStyleLbl="revTx" presStyleIdx="19" presStyleCnt="39">
        <dgm:presLayoutVars>
          <dgm:chMax val="0"/>
          <dgm:chPref val="0"/>
          <dgm:bulletEnabled val="1"/>
        </dgm:presLayoutVars>
      </dgm:prSet>
      <dgm:spPr/>
      <dgm:t>
        <a:bodyPr/>
        <a:lstStyle/>
        <a:p>
          <a:endParaRPr lang="zh-CN" altLang="en-US"/>
        </a:p>
      </dgm:t>
    </dgm:pt>
    <dgm:pt modelId="{F88AE8B4-E4F3-40B2-9049-21C630267BB8}" type="pres">
      <dgm:prSet presAssocID="{26162877-9CEB-4090-ADF1-EF3F95175440}" presName="childComposite" presStyleCnt="0">
        <dgm:presLayoutVars>
          <dgm:chMax val="0"/>
          <dgm:chPref val="0"/>
        </dgm:presLayoutVars>
      </dgm:prSet>
      <dgm:spPr/>
      <dgm:t>
        <a:bodyPr/>
        <a:lstStyle/>
        <a:p>
          <a:endParaRPr lang="zh-CN" altLang="en-US"/>
        </a:p>
      </dgm:t>
    </dgm:pt>
    <dgm:pt modelId="{02449F6F-D975-4055-B2A8-C3DFDA60133E}" type="pres">
      <dgm:prSet presAssocID="{26162877-9CEB-4090-ADF1-EF3F95175440}" presName="ChildAccent" presStyleLbl="solidFgAcc1" presStyleIdx="17" presStyleCnt="35"/>
      <dgm:spPr/>
      <dgm:t>
        <a:bodyPr/>
        <a:lstStyle/>
        <a:p>
          <a:endParaRPr lang="zh-CN" altLang="en-US"/>
        </a:p>
      </dgm:t>
    </dgm:pt>
    <dgm:pt modelId="{8244DFAF-6949-4D8E-82BA-E5D4F06496F6}" type="pres">
      <dgm:prSet presAssocID="{26162877-9CEB-4090-ADF1-EF3F95175440}" presName="Child" presStyleLbl="revTx" presStyleIdx="20" presStyleCnt="39">
        <dgm:presLayoutVars>
          <dgm:chMax val="0"/>
          <dgm:chPref val="0"/>
          <dgm:bulletEnabled val="1"/>
        </dgm:presLayoutVars>
      </dgm:prSet>
      <dgm:spPr/>
      <dgm:t>
        <a:bodyPr/>
        <a:lstStyle/>
        <a:p>
          <a:endParaRPr lang="zh-CN" altLang="en-US"/>
        </a:p>
      </dgm:t>
    </dgm:pt>
    <dgm:pt modelId="{07537F86-1E3C-4B57-A835-7C5536E20C8D}" type="pres">
      <dgm:prSet presAssocID="{0AADBA11-A57C-497D-B8FA-0C217CD8C353}" presName="childComposite" presStyleCnt="0">
        <dgm:presLayoutVars>
          <dgm:chMax val="0"/>
          <dgm:chPref val="0"/>
        </dgm:presLayoutVars>
      </dgm:prSet>
      <dgm:spPr/>
      <dgm:t>
        <a:bodyPr/>
        <a:lstStyle/>
        <a:p>
          <a:endParaRPr lang="zh-CN" altLang="en-US"/>
        </a:p>
      </dgm:t>
    </dgm:pt>
    <dgm:pt modelId="{963A49B5-D879-49B6-9839-8D68E7329261}" type="pres">
      <dgm:prSet presAssocID="{0AADBA11-A57C-497D-B8FA-0C217CD8C353}" presName="ChildAccent" presStyleLbl="solidFgAcc1" presStyleIdx="18" presStyleCnt="35"/>
      <dgm:spPr/>
      <dgm:t>
        <a:bodyPr/>
        <a:lstStyle/>
        <a:p>
          <a:endParaRPr lang="zh-CN" altLang="en-US"/>
        </a:p>
      </dgm:t>
    </dgm:pt>
    <dgm:pt modelId="{93EB5F46-FEC6-4A17-961C-E2E9B6055548}" type="pres">
      <dgm:prSet presAssocID="{0AADBA11-A57C-497D-B8FA-0C217CD8C353}" presName="Child" presStyleLbl="revTx" presStyleIdx="21" presStyleCnt="39">
        <dgm:presLayoutVars>
          <dgm:chMax val="0"/>
          <dgm:chPref val="0"/>
          <dgm:bulletEnabled val="1"/>
        </dgm:presLayoutVars>
      </dgm:prSet>
      <dgm:spPr/>
      <dgm:t>
        <a:bodyPr/>
        <a:lstStyle/>
        <a:p>
          <a:endParaRPr lang="zh-CN" altLang="en-US"/>
        </a:p>
      </dgm:t>
    </dgm:pt>
    <dgm:pt modelId="{72D48B2E-ACEF-4832-B3B7-9A43E9129FF1}" type="pres">
      <dgm:prSet presAssocID="{2F0A3E90-8CDF-4DE7-A6C7-A24D40E4FFB5}" presName="childComposite" presStyleCnt="0">
        <dgm:presLayoutVars>
          <dgm:chMax val="0"/>
          <dgm:chPref val="0"/>
        </dgm:presLayoutVars>
      </dgm:prSet>
      <dgm:spPr/>
      <dgm:t>
        <a:bodyPr/>
        <a:lstStyle/>
        <a:p>
          <a:endParaRPr lang="zh-CN" altLang="en-US"/>
        </a:p>
      </dgm:t>
    </dgm:pt>
    <dgm:pt modelId="{06DA03DA-5E3D-48C8-BA2A-F0DFABCE0784}" type="pres">
      <dgm:prSet presAssocID="{2F0A3E90-8CDF-4DE7-A6C7-A24D40E4FFB5}" presName="ChildAccent" presStyleLbl="solidFgAcc1" presStyleIdx="19" presStyleCnt="35"/>
      <dgm:spPr/>
      <dgm:t>
        <a:bodyPr/>
        <a:lstStyle/>
        <a:p>
          <a:endParaRPr lang="zh-CN" altLang="en-US"/>
        </a:p>
      </dgm:t>
    </dgm:pt>
    <dgm:pt modelId="{A64631AC-D902-408B-9274-EE91C5CFE04B}" type="pres">
      <dgm:prSet presAssocID="{2F0A3E90-8CDF-4DE7-A6C7-A24D40E4FFB5}" presName="Child" presStyleLbl="revTx" presStyleIdx="22" presStyleCnt="39">
        <dgm:presLayoutVars>
          <dgm:chMax val="0"/>
          <dgm:chPref val="0"/>
          <dgm:bulletEnabled val="1"/>
        </dgm:presLayoutVars>
      </dgm:prSet>
      <dgm:spPr/>
      <dgm:t>
        <a:bodyPr/>
        <a:lstStyle/>
        <a:p>
          <a:endParaRPr lang="zh-CN" altLang="en-US"/>
        </a:p>
      </dgm:t>
    </dgm:pt>
    <dgm:pt modelId="{43A92E55-D9B7-4091-8FCD-AB6EDC3D845B}" type="pres">
      <dgm:prSet presAssocID="{8AEC2832-EB4C-4616-A1B8-5D7F9FFE46AE}" presName="childComposite" presStyleCnt="0">
        <dgm:presLayoutVars>
          <dgm:chMax val="0"/>
          <dgm:chPref val="0"/>
        </dgm:presLayoutVars>
      </dgm:prSet>
      <dgm:spPr/>
      <dgm:t>
        <a:bodyPr/>
        <a:lstStyle/>
        <a:p>
          <a:endParaRPr lang="zh-CN" altLang="en-US"/>
        </a:p>
      </dgm:t>
    </dgm:pt>
    <dgm:pt modelId="{BA0575C6-CF07-4C2C-866F-D4CA813A6A47}" type="pres">
      <dgm:prSet presAssocID="{8AEC2832-EB4C-4616-A1B8-5D7F9FFE46AE}" presName="ChildAccent" presStyleLbl="solidFgAcc1" presStyleIdx="20" presStyleCnt="35"/>
      <dgm:spPr/>
      <dgm:t>
        <a:bodyPr/>
        <a:lstStyle/>
        <a:p>
          <a:endParaRPr lang="zh-CN" altLang="en-US"/>
        </a:p>
      </dgm:t>
    </dgm:pt>
    <dgm:pt modelId="{61A2203C-3F17-4C0B-9979-8F92146E308B}" type="pres">
      <dgm:prSet presAssocID="{8AEC2832-EB4C-4616-A1B8-5D7F9FFE46AE}" presName="Child" presStyleLbl="revTx" presStyleIdx="23" presStyleCnt="39">
        <dgm:presLayoutVars>
          <dgm:chMax val="0"/>
          <dgm:chPref val="0"/>
          <dgm:bulletEnabled val="1"/>
        </dgm:presLayoutVars>
      </dgm:prSet>
      <dgm:spPr/>
      <dgm:t>
        <a:bodyPr/>
        <a:lstStyle/>
        <a:p>
          <a:endParaRPr lang="zh-CN" altLang="en-US"/>
        </a:p>
      </dgm:t>
    </dgm:pt>
    <dgm:pt modelId="{4802F30E-1CE1-4A7C-89DD-AAEADA4ACA4D}" type="pres">
      <dgm:prSet presAssocID="{92992552-FC12-4CE8-BD61-1F4339870BCB}" presName="childComposite" presStyleCnt="0">
        <dgm:presLayoutVars>
          <dgm:chMax val="0"/>
          <dgm:chPref val="0"/>
        </dgm:presLayoutVars>
      </dgm:prSet>
      <dgm:spPr/>
      <dgm:t>
        <a:bodyPr/>
        <a:lstStyle/>
        <a:p>
          <a:endParaRPr lang="zh-CN" altLang="en-US"/>
        </a:p>
      </dgm:t>
    </dgm:pt>
    <dgm:pt modelId="{6D47A715-B334-4819-9BC8-B9AE1F66183A}" type="pres">
      <dgm:prSet presAssocID="{92992552-FC12-4CE8-BD61-1F4339870BCB}" presName="ChildAccent" presStyleLbl="solidFgAcc1" presStyleIdx="21" presStyleCnt="35"/>
      <dgm:spPr/>
      <dgm:t>
        <a:bodyPr/>
        <a:lstStyle/>
        <a:p>
          <a:endParaRPr lang="zh-CN" altLang="en-US"/>
        </a:p>
      </dgm:t>
    </dgm:pt>
    <dgm:pt modelId="{53C2BD2F-B5EE-4064-A33B-934F302710F1}" type="pres">
      <dgm:prSet presAssocID="{92992552-FC12-4CE8-BD61-1F4339870BCB}" presName="Child" presStyleLbl="revTx" presStyleIdx="24" presStyleCnt="39">
        <dgm:presLayoutVars>
          <dgm:chMax val="0"/>
          <dgm:chPref val="0"/>
          <dgm:bulletEnabled val="1"/>
        </dgm:presLayoutVars>
      </dgm:prSet>
      <dgm:spPr/>
      <dgm:t>
        <a:bodyPr/>
        <a:lstStyle/>
        <a:p>
          <a:endParaRPr lang="zh-CN" altLang="en-US"/>
        </a:p>
      </dgm:t>
    </dgm:pt>
    <dgm:pt modelId="{D8894450-EC2D-48B6-8C88-365D14B48728}" type="pres">
      <dgm:prSet presAssocID="{6166E74F-E820-48C7-A1DB-0C4085DA52BB}" presName="childComposite" presStyleCnt="0">
        <dgm:presLayoutVars>
          <dgm:chMax val="0"/>
          <dgm:chPref val="0"/>
        </dgm:presLayoutVars>
      </dgm:prSet>
      <dgm:spPr/>
      <dgm:t>
        <a:bodyPr/>
        <a:lstStyle/>
        <a:p>
          <a:endParaRPr lang="zh-CN" altLang="en-US"/>
        </a:p>
      </dgm:t>
    </dgm:pt>
    <dgm:pt modelId="{C8738684-5230-47E1-AFFB-9FC01E1D8EDE}" type="pres">
      <dgm:prSet presAssocID="{6166E74F-E820-48C7-A1DB-0C4085DA52BB}" presName="ChildAccent" presStyleLbl="solidFgAcc1" presStyleIdx="22" presStyleCnt="35"/>
      <dgm:spPr/>
      <dgm:t>
        <a:bodyPr/>
        <a:lstStyle/>
        <a:p>
          <a:endParaRPr lang="zh-CN" altLang="en-US"/>
        </a:p>
      </dgm:t>
    </dgm:pt>
    <dgm:pt modelId="{FD2FC7E0-B163-4994-8C72-9ED59052665E}" type="pres">
      <dgm:prSet presAssocID="{6166E74F-E820-48C7-A1DB-0C4085DA52BB}" presName="Child" presStyleLbl="revTx" presStyleIdx="25" presStyleCnt="39">
        <dgm:presLayoutVars>
          <dgm:chMax val="0"/>
          <dgm:chPref val="0"/>
          <dgm:bulletEnabled val="1"/>
        </dgm:presLayoutVars>
      </dgm:prSet>
      <dgm:spPr/>
      <dgm:t>
        <a:bodyPr/>
        <a:lstStyle/>
        <a:p>
          <a:endParaRPr lang="zh-CN" altLang="en-US"/>
        </a:p>
      </dgm:t>
    </dgm:pt>
    <dgm:pt modelId="{A07C49DE-14D3-4ACC-9D39-8B0893571D29}" type="pres">
      <dgm:prSet presAssocID="{B7E7C539-B147-4A30-A729-38713E4961AD}" presName="childComposite" presStyleCnt="0">
        <dgm:presLayoutVars>
          <dgm:chMax val="0"/>
          <dgm:chPref val="0"/>
        </dgm:presLayoutVars>
      </dgm:prSet>
      <dgm:spPr/>
      <dgm:t>
        <a:bodyPr/>
        <a:lstStyle/>
        <a:p>
          <a:endParaRPr lang="zh-CN" altLang="en-US"/>
        </a:p>
      </dgm:t>
    </dgm:pt>
    <dgm:pt modelId="{97919F48-64E5-4340-AEDF-FB5E3CB2C890}" type="pres">
      <dgm:prSet presAssocID="{B7E7C539-B147-4A30-A729-38713E4961AD}" presName="ChildAccent" presStyleLbl="solidFgAcc1" presStyleIdx="23" presStyleCnt="35"/>
      <dgm:spPr/>
      <dgm:t>
        <a:bodyPr/>
        <a:lstStyle/>
        <a:p>
          <a:endParaRPr lang="zh-CN" altLang="en-US"/>
        </a:p>
      </dgm:t>
    </dgm:pt>
    <dgm:pt modelId="{7BD76A40-D65B-4E42-ACF7-1B3FC8C29ED9}" type="pres">
      <dgm:prSet presAssocID="{B7E7C539-B147-4A30-A729-38713E4961AD}" presName="Child" presStyleLbl="revTx" presStyleIdx="26" presStyleCnt="39">
        <dgm:presLayoutVars>
          <dgm:chMax val="0"/>
          <dgm:chPref val="0"/>
          <dgm:bulletEnabled val="1"/>
        </dgm:presLayoutVars>
      </dgm:prSet>
      <dgm:spPr/>
      <dgm:t>
        <a:bodyPr/>
        <a:lstStyle/>
        <a:p>
          <a:endParaRPr lang="zh-CN" altLang="en-US"/>
        </a:p>
      </dgm:t>
    </dgm:pt>
    <dgm:pt modelId="{CEED7600-B906-40BA-AB47-1A6B70E5FA92}" type="pres">
      <dgm:prSet presAssocID="{EB5418F8-799B-4A78-8DEB-E0E7869A1548}" presName="root" presStyleCnt="0">
        <dgm:presLayoutVars>
          <dgm:chMax/>
          <dgm:chPref/>
        </dgm:presLayoutVars>
      </dgm:prSet>
      <dgm:spPr/>
      <dgm:t>
        <a:bodyPr/>
        <a:lstStyle/>
        <a:p>
          <a:endParaRPr lang="zh-CN" altLang="en-US"/>
        </a:p>
      </dgm:t>
    </dgm:pt>
    <dgm:pt modelId="{AA03C1BA-F99F-4AFB-92BF-4803AB2B8E85}" type="pres">
      <dgm:prSet presAssocID="{EB5418F8-799B-4A78-8DEB-E0E7869A1548}" presName="rootComposite" presStyleCnt="0">
        <dgm:presLayoutVars/>
      </dgm:prSet>
      <dgm:spPr/>
      <dgm:t>
        <a:bodyPr/>
        <a:lstStyle/>
        <a:p>
          <a:endParaRPr lang="zh-CN" altLang="en-US"/>
        </a:p>
      </dgm:t>
    </dgm:pt>
    <dgm:pt modelId="{281ADCED-D396-41C5-8428-2A5B2CFB41A8}" type="pres">
      <dgm:prSet presAssocID="{EB5418F8-799B-4A78-8DEB-E0E7869A1548}" presName="ParentAccent" presStyleLbl="alignNode1" presStyleIdx="3" presStyleCnt="4"/>
      <dgm:spPr/>
      <dgm:t>
        <a:bodyPr/>
        <a:lstStyle/>
        <a:p>
          <a:endParaRPr lang="zh-CN" altLang="en-US"/>
        </a:p>
      </dgm:t>
    </dgm:pt>
    <dgm:pt modelId="{C0E63632-6A96-40DB-B5A1-1E6C56AD34F3}" type="pres">
      <dgm:prSet presAssocID="{EB5418F8-799B-4A78-8DEB-E0E7869A1548}" presName="ParentSmallAccent" presStyleLbl="fgAcc1" presStyleIdx="3" presStyleCnt="4"/>
      <dgm:spPr/>
      <dgm:t>
        <a:bodyPr/>
        <a:lstStyle/>
        <a:p>
          <a:endParaRPr lang="zh-CN" altLang="en-US"/>
        </a:p>
      </dgm:t>
    </dgm:pt>
    <dgm:pt modelId="{BAAAF2EF-F558-4CB8-A439-6CA4FBC866D6}" type="pres">
      <dgm:prSet presAssocID="{EB5418F8-799B-4A78-8DEB-E0E7869A1548}" presName="Parent" presStyleLbl="revTx" presStyleIdx="27" presStyleCnt="39">
        <dgm:presLayoutVars>
          <dgm:chMax/>
          <dgm:chPref val="4"/>
          <dgm:bulletEnabled val="1"/>
        </dgm:presLayoutVars>
      </dgm:prSet>
      <dgm:spPr/>
      <dgm:t>
        <a:bodyPr/>
        <a:lstStyle/>
        <a:p>
          <a:endParaRPr lang="zh-CN" altLang="en-US"/>
        </a:p>
      </dgm:t>
    </dgm:pt>
    <dgm:pt modelId="{885FB22A-B605-4CF3-8A90-71EE19B8957D}" type="pres">
      <dgm:prSet presAssocID="{EB5418F8-799B-4A78-8DEB-E0E7869A1548}" presName="childShape" presStyleCnt="0">
        <dgm:presLayoutVars>
          <dgm:chMax val="0"/>
          <dgm:chPref val="0"/>
        </dgm:presLayoutVars>
      </dgm:prSet>
      <dgm:spPr/>
      <dgm:t>
        <a:bodyPr/>
        <a:lstStyle/>
        <a:p>
          <a:endParaRPr lang="zh-CN" altLang="en-US"/>
        </a:p>
      </dgm:t>
    </dgm:pt>
    <dgm:pt modelId="{0120500E-C444-4D86-B03C-49D2221FB954}" type="pres">
      <dgm:prSet presAssocID="{F202742C-C640-4615-B453-DC5F97B0C1C9}" presName="childComposite" presStyleCnt="0">
        <dgm:presLayoutVars>
          <dgm:chMax val="0"/>
          <dgm:chPref val="0"/>
        </dgm:presLayoutVars>
      </dgm:prSet>
      <dgm:spPr/>
      <dgm:t>
        <a:bodyPr/>
        <a:lstStyle/>
        <a:p>
          <a:endParaRPr lang="zh-CN" altLang="en-US"/>
        </a:p>
      </dgm:t>
    </dgm:pt>
    <dgm:pt modelId="{C824E1C3-DE50-4B0B-9C46-7D46AD107271}" type="pres">
      <dgm:prSet presAssocID="{F202742C-C640-4615-B453-DC5F97B0C1C9}" presName="ChildAccent" presStyleLbl="solidFgAcc1" presStyleIdx="24" presStyleCnt="35"/>
      <dgm:spPr/>
      <dgm:t>
        <a:bodyPr/>
        <a:lstStyle/>
        <a:p>
          <a:endParaRPr lang="zh-CN" altLang="en-US"/>
        </a:p>
      </dgm:t>
    </dgm:pt>
    <dgm:pt modelId="{9916BCE8-82E3-43A3-B2C4-6ACDA5DEAA31}" type="pres">
      <dgm:prSet presAssocID="{F202742C-C640-4615-B453-DC5F97B0C1C9}" presName="Child" presStyleLbl="revTx" presStyleIdx="28" presStyleCnt="39">
        <dgm:presLayoutVars>
          <dgm:chMax val="0"/>
          <dgm:chPref val="0"/>
          <dgm:bulletEnabled val="1"/>
        </dgm:presLayoutVars>
      </dgm:prSet>
      <dgm:spPr/>
      <dgm:t>
        <a:bodyPr/>
        <a:lstStyle/>
        <a:p>
          <a:endParaRPr lang="zh-CN" altLang="en-US"/>
        </a:p>
      </dgm:t>
    </dgm:pt>
    <dgm:pt modelId="{4EF15030-F150-4B16-9E2E-1E97A7BA8BC0}" type="pres">
      <dgm:prSet presAssocID="{D9CD2A8B-8839-4DB4-8266-4E363987CFC0}" presName="childComposite" presStyleCnt="0">
        <dgm:presLayoutVars>
          <dgm:chMax val="0"/>
          <dgm:chPref val="0"/>
        </dgm:presLayoutVars>
      </dgm:prSet>
      <dgm:spPr/>
      <dgm:t>
        <a:bodyPr/>
        <a:lstStyle/>
        <a:p>
          <a:endParaRPr lang="zh-CN" altLang="en-US"/>
        </a:p>
      </dgm:t>
    </dgm:pt>
    <dgm:pt modelId="{99491D64-145C-4077-9E94-DA30EB3D3CDE}" type="pres">
      <dgm:prSet presAssocID="{D9CD2A8B-8839-4DB4-8266-4E363987CFC0}" presName="ChildAccent" presStyleLbl="solidFgAcc1" presStyleIdx="25" presStyleCnt="35"/>
      <dgm:spPr/>
      <dgm:t>
        <a:bodyPr/>
        <a:lstStyle/>
        <a:p>
          <a:endParaRPr lang="zh-CN" altLang="en-US"/>
        </a:p>
      </dgm:t>
    </dgm:pt>
    <dgm:pt modelId="{892FA38C-1904-463D-A20E-8822FEC0A2BD}" type="pres">
      <dgm:prSet presAssocID="{D9CD2A8B-8839-4DB4-8266-4E363987CFC0}" presName="Child" presStyleLbl="revTx" presStyleIdx="29" presStyleCnt="39">
        <dgm:presLayoutVars>
          <dgm:chMax val="0"/>
          <dgm:chPref val="0"/>
          <dgm:bulletEnabled val="1"/>
        </dgm:presLayoutVars>
      </dgm:prSet>
      <dgm:spPr/>
      <dgm:t>
        <a:bodyPr/>
        <a:lstStyle/>
        <a:p>
          <a:endParaRPr lang="zh-CN" altLang="en-US"/>
        </a:p>
      </dgm:t>
    </dgm:pt>
    <dgm:pt modelId="{D7265E01-E428-44D8-9C6D-8C28079FEB05}" type="pres">
      <dgm:prSet presAssocID="{06794F3E-A86A-49F0-9EF5-DC6F55F6C560}" presName="childComposite" presStyleCnt="0">
        <dgm:presLayoutVars>
          <dgm:chMax val="0"/>
          <dgm:chPref val="0"/>
        </dgm:presLayoutVars>
      </dgm:prSet>
      <dgm:spPr/>
      <dgm:t>
        <a:bodyPr/>
        <a:lstStyle/>
        <a:p>
          <a:endParaRPr lang="zh-CN" altLang="en-US"/>
        </a:p>
      </dgm:t>
    </dgm:pt>
    <dgm:pt modelId="{5A17F26F-64D7-4DA5-93CF-A30F9AF6E7E9}" type="pres">
      <dgm:prSet presAssocID="{06794F3E-A86A-49F0-9EF5-DC6F55F6C560}" presName="ChildAccent" presStyleLbl="solidFgAcc1" presStyleIdx="26" presStyleCnt="35"/>
      <dgm:spPr/>
      <dgm:t>
        <a:bodyPr/>
        <a:lstStyle/>
        <a:p>
          <a:endParaRPr lang="zh-CN" altLang="en-US"/>
        </a:p>
      </dgm:t>
    </dgm:pt>
    <dgm:pt modelId="{87690E1F-3C35-4AEB-95ED-D3CA21B5F451}" type="pres">
      <dgm:prSet presAssocID="{06794F3E-A86A-49F0-9EF5-DC6F55F6C560}" presName="Child" presStyleLbl="revTx" presStyleIdx="30" presStyleCnt="39">
        <dgm:presLayoutVars>
          <dgm:chMax val="0"/>
          <dgm:chPref val="0"/>
          <dgm:bulletEnabled val="1"/>
        </dgm:presLayoutVars>
      </dgm:prSet>
      <dgm:spPr/>
      <dgm:t>
        <a:bodyPr/>
        <a:lstStyle/>
        <a:p>
          <a:endParaRPr lang="zh-CN" altLang="en-US"/>
        </a:p>
      </dgm:t>
    </dgm:pt>
    <dgm:pt modelId="{43A32543-6768-4D1B-8F32-E6AAFBCC6B29}" type="pres">
      <dgm:prSet presAssocID="{FCF6B01A-6FA4-49B9-9EFF-8767B5842C0E}" presName="childComposite" presStyleCnt="0">
        <dgm:presLayoutVars>
          <dgm:chMax val="0"/>
          <dgm:chPref val="0"/>
        </dgm:presLayoutVars>
      </dgm:prSet>
      <dgm:spPr/>
      <dgm:t>
        <a:bodyPr/>
        <a:lstStyle/>
        <a:p>
          <a:endParaRPr lang="zh-CN" altLang="en-US"/>
        </a:p>
      </dgm:t>
    </dgm:pt>
    <dgm:pt modelId="{B9E0A0DC-F477-4AFE-9833-5934E69FA354}" type="pres">
      <dgm:prSet presAssocID="{FCF6B01A-6FA4-49B9-9EFF-8767B5842C0E}" presName="ChildAccent" presStyleLbl="solidFgAcc1" presStyleIdx="27" presStyleCnt="35"/>
      <dgm:spPr/>
      <dgm:t>
        <a:bodyPr/>
        <a:lstStyle/>
        <a:p>
          <a:endParaRPr lang="zh-CN" altLang="en-US"/>
        </a:p>
      </dgm:t>
    </dgm:pt>
    <dgm:pt modelId="{7C2A541D-1B3D-4D79-A7C6-8EC905A353BC}" type="pres">
      <dgm:prSet presAssocID="{FCF6B01A-6FA4-49B9-9EFF-8767B5842C0E}" presName="Child" presStyleLbl="revTx" presStyleIdx="31" presStyleCnt="39">
        <dgm:presLayoutVars>
          <dgm:chMax val="0"/>
          <dgm:chPref val="0"/>
          <dgm:bulletEnabled val="1"/>
        </dgm:presLayoutVars>
      </dgm:prSet>
      <dgm:spPr/>
      <dgm:t>
        <a:bodyPr/>
        <a:lstStyle/>
        <a:p>
          <a:endParaRPr lang="zh-CN" altLang="en-US"/>
        </a:p>
      </dgm:t>
    </dgm:pt>
    <dgm:pt modelId="{A2A57D8D-26A9-4775-B2A0-ED3E53D29A8E}" type="pres">
      <dgm:prSet presAssocID="{D56F7652-3B6B-42B6-8B9F-9A586E3B098B}" presName="childComposite" presStyleCnt="0">
        <dgm:presLayoutVars>
          <dgm:chMax val="0"/>
          <dgm:chPref val="0"/>
        </dgm:presLayoutVars>
      </dgm:prSet>
      <dgm:spPr/>
      <dgm:t>
        <a:bodyPr/>
        <a:lstStyle/>
        <a:p>
          <a:endParaRPr lang="zh-CN" altLang="en-US"/>
        </a:p>
      </dgm:t>
    </dgm:pt>
    <dgm:pt modelId="{C0AFF179-DA5F-455C-9F34-47416B8CD747}" type="pres">
      <dgm:prSet presAssocID="{D56F7652-3B6B-42B6-8B9F-9A586E3B098B}" presName="ChildAccent" presStyleLbl="solidFgAcc1" presStyleIdx="28" presStyleCnt="35"/>
      <dgm:spPr/>
      <dgm:t>
        <a:bodyPr/>
        <a:lstStyle/>
        <a:p>
          <a:endParaRPr lang="zh-CN" altLang="en-US"/>
        </a:p>
      </dgm:t>
    </dgm:pt>
    <dgm:pt modelId="{837EFC71-4E69-490E-96C4-E50F9C7D4353}" type="pres">
      <dgm:prSet presAssocID="{D56F7652-3B6B-42B6-8B9F-9A586E3B098B}" presName="Child" presStyleLbl="revTx" presStyleIdx="32" presStyleCnt="39">
        <dgm:presLayoutVars>
          <dgm:chMax val="0"/>
          <dgm:chPref val="0"/>
          <dgm:bulletEnabled val="1"/>
        </dgm:presLayoutVars>
      </dgm:prSet>
      <dgm:spPr/>
      <dgm:t>
        <a:bodyPr/>
        <a:lstStyle/>
        <a:p>
          <a:endParaRPr lang="zh-CN" altLang="en-US"/>
        </a:p>
      </dgm:t>
    </dgm:pt>
    <dgm:pt modelId="{33052887-9FBD-4841-B3B8-16277CF49021}" type="pres">
      <dgm:prSet presAssocID="{941F0A3E-A7A2-42BF-9ECA-7A3B3BC6D153}" presName="childComposite" presStyleCnt="0">
        <dgm:presLayoutVars>
          <dgm:chMax val="0"/>
          <dgm:chPref val="0"/>
        </dgm:presLayoutVars>
      </dgm:prSet>
      <dgm:spPr/>
      <dgm:t>
        <a:bodyPr/>
        <a:lstStyle/>
        <a:p>
          <a:endParaRPr lang="zh-CN" altLang="en-US"/>
        </a:p>
      </dgm:t>
    </dgm:pt>
    <dgm:pt modelId="{92D6EBEF-3892-433C-A5F7-12C3B85B0579}" type="pres">
      <dgm:prSet presAssocID="{941F0A3E-A7A2-42BF-9ECA-7A3B3BC6D153}" presName="ChildAccent" presStyleLbl="solidFgAcc1" presStyleIdx="29" presStyleCnt="35"/>
      <dgm:spPr/>
      <dgm:t>
        <a:bodyPr/>
        <a:lstStyle/>
        <a:p>
          <a:endParaRPr lang="zh-CN" altLang="en-US"/>
        </a:p>
      </dgm:t>
    </dgm:pt>
    <dgm:pt modelId="{9E2212ED-E7BF-42F7-985F-B9C79D1301E9}" type="pres">
      <dgm:prSet presAssocID="{941F0A3E-A7A2-42BF-9ECA-7A3B3BC6D153}" presName="Child" presStyleLbl="revTx" presStyleIdx="33" presStyleCnt="39">
        <dgm:presLayoutVars>
          <dgm:chMax val="0"/>
          <dgm:chPref val="0"/>
          <dgm:bulletEnabled val="1"/>
        </dgm:presLayoutVars>
      </dgm:prSet>
      <dgm:spPr/>
      <dgm:t>
        <a:bodyPr/>
        <a:lstStyle/>
        <a:p>
          <a:endParaRPr lang="zh-CN" altLang="en-US"/>
        </a:p>
      </dgm:t>
    </dgm:pt>
    <dgm:pt modelId="{BE6EA380-D40B-4931-8934-5E2FED642012}" type="pres">
      <dgm:prSet presAssocID="{4ADB5332-3A21-496D-BAA1-A5B21399E563}" presName="childComposite" presStyleCnt="0">
        <dgm:presLayoutVars>
          <dgm:chMax val="0"/>
          <dgm:chPref val="0"/>
        </dgm:presLayoutVars>
      </dgm:prSet>
      <dgm:spPr/>
      <dgm:t>
        <a:bodyPr/>
        <a:lstStyle/>
        <a:p>
          <a:endParaRPr lang="zh-CN" altLang="en-US"/>
        </a:p>
      </dgm:t>
    </dgm:pt>
    <dgm:pt modelId="{6688820B-26A2-4D55-A42E-3B0F0D83E9DE}" type="pres">
      <dgm:prSet presAssocID="{4ADB5332-3A21-496D-BAA1-A5B21399E563}" presName="ChildAccent" presStyleLbl="solidFgAcc1" presStyleIdx="30" presStyleCnt="35"/>
      <dgm:spPr/>
      <dgm:t>
        <a:bodyPr/>
        <a:lstStyle/>
        <a:p>
          <a:endParaRPr lang="zh-CN" altLang="en-US"/>
        </a:p>
      </dgm:t>
    </dgm:pt>
    <dgm:pt modelId="{90E4805A-DE88-4986-84CB-E3847CC83AE5}" type="pres">
      <dgm:prSet presAssocID="{4ADB5332-3A21-496D-BAA1-A5B21399E563}" presName="Child" presStyleLbl="revTx" presStyleIdx="34" presStyleCnt="39">
        <dgm:presLayoutVars>
          <dgm:chMax val="0"/>
          <dgm:chPref val="0"/>
          <dgm:bulletEnabled val="1"/>
        </dgm:presLayoutVars>
      </dgm:prSet>
      <dgm:spPr/>
      <dgm:t>
        <a:bodyPr/>
        <a:lstStyle/>
        <a:p>
          <a:endParaRPr lang="zh-CN" altLang="en-US"/>
        </a:p>
      </dgm:t>
    </dgm:pt>
    <dgm:pt modelId="{9D73AB0E-C7C3-486D-90D2-8ABFE5FDF502}" type="pres">
      <dgm:prSet presAssocID="{4906BA88-818E-470C-AD6C-5D40D27A02D1}" presName="childComposite" presStyleCnt="0">
        <dgm:presLayoutVars>
          <dgm:chMax val="0"/>
          <dgm:chPref val="0"/>
        </dgm:presLayoutVars>
      </dgm:prSet>
      <dgm:spPr/>
      <dgm:t>
        <a:bodyPr/>
        <a:lstStyle/>
        <a:p>
          <a:endParaRPr lang="zh-CN" altLang="en-US"/>
        </a:p>
      </dgm:t>
    </dgm:pt>
    <dgm:pt modelId="{7E2E154C-E630-4483-B4C7-A6234A99A36A}" type="pres">
      <dgm:prSet presAssocID="{4906BA88-818E-470C-AD6C-5D40D27A02D1}" presName="ChildAccent" presStyleLbl="solidFgAcc1" presStyleIdx="31" presStyleCnt="35"/>
      <dgm:spPr/>
      <dgm:t>
        <a:bodyPr/>
        <a:lstStyle/>
        <a:p>
          <a:endParaRPr lang="zh-CN" altLang="en-US"/>
        </a:p>
      </dgm:t>
    </dgm:pt>
    <dgm:pt modelId="{D3CC92A7-EF93-47E0-8204-9CC1D594A64F}" type="pres">
      <dgm:prSet presAssocID="{4906BA88-818E-470C-AD6C-5D40D27A02D1}" presName="Child" presStyleLbl="revTx" presStyleIdx="35" presStyleCnt="39">
        <dgm:presLayoutVars>
          <dgm:chMax val="0"/>
          <dgm:chPref val="0"/>
          <dgm:bulletEnabled val="1"/>
        </dgm:presLayoutVars>
      </dgm:prSet>
      <dgm:spPr/>
      <dgm:t>
        <a:bodyPr/>
        <a:lstStyle/>
        <a:p>
          <a:endParaRPr lang="zh-CN" altLang="en-US"/>
        </a:p>
      </dgm:t>
    </dgm:pt>
    <dgm:pt modelId="{239187A1-3C94-4E90-9E1D-E9E0F601B0DF}" type="pres">
      <dgm:prSet presAssocID="{CDC82D74-55DA-44A0-B5A4-030398D6D959}" presName="childComposite" presStyleCnt="0">
        <dgm:presLayoutVars>
          <dgm:chMax val="0"/>
          <dgm:chPref val="0"/>
        </dgm:presLayoutVars>
      </dgm:prSet>
      <dgm:spPr/>
      <dgm:t>
        <a:bodyPr/>
        <a:lstStyle/>
        <a:p>
          <a:endParaRPr lang="zh-CN" altLang="en-US"/>
        </a:p>
      </dgm:t>
    </dgm:pt>
    <dgm:pt modelId="{9A2F6617-E7C0-43D8-8051-D3FD50FBF341}" type="pres">
      <dgm:prSet presAssocID="{CDC82D74-55DA-44A0-B5A4-030398D6D959}" presName="ChildAccent" presStyleLbl="solidFgAcc1" presStyleIdx="32" presStyleCnt="35"/>
      <dgm:spPr/>
      <dgm:t>
        <a:bodyPr/>
        <a:lstStyle/>
        <a:p>
          <a:endParaRPr lang="zh-CN" altLang="en-US"/>
        </a:p>
      </dgm:t>
    </dgm:pt>
    <dgm:pt modelId="{A4040452-47E3-4A66-B2A5-2EEFCB509F6D}" type="pres">
      <dgm:prSet presAssocID="{CDC82D74-55DA-44A0-B5A4-030398D6D959}" presName="Child" presStyleLbl="revTx" presStyleIdx="36" presStyleCnt="39">
        <dgm:presLayoutVars>
          <dgm:chMax val="0"/>
          <dgm:chPref val="0"/>
          <dgm:bulletEnabled val="1"/>
        </dgm:presLayoutVars>
      </dgm:prSet>
      <dgm:spPr/>
      <dgm:t>
        <a:bodyPr/>
        <a:lstStyle/>
        <a:p>
          <a:endParaRPr lang="zh-CN" altLang="en-US"/>
        </a:p>
      </dgm:t>
    </dgm:pt>
    <dgm:pt modelId="{314D9D96-ECEC-435F-80A6-4418076BE3FB}" type="pres">
      <dgm:prSet presAssocID="{7BD060CB-B597-4802-96C2-B1012D3BE5D2}" presName="childComposite" presStyleCnt="0">
        <dgm:presLayoutVars>
          <dgm:chMax val="0"/>
          <dgm:chPref val="0"/>
        </dgm:presLayoutVars>
      </dgm:prSet>
      <dgm:spPr/>
      <dgm:t>
        <a:bodyPr/>
        <a:lstStyle/>
        <a:p>
          <a:endParaRPr lang="zh-CN" altLang="en-US"/>
        </a:p>
      </dgm:t>
    </dgm:pt>
    <dgm:pt modelId="{FD629A92-3714-493E-BA89-AE79C3C647A4}" type="pres">
      <dgm:prSet presAssocID="{7BD060CB-B597-4802-96C2-B1012D3BE5D2}" presName="ChildAccent" presStyleLbl="solidFgAcc1" presStyleIdx="33" presStyleCnt="35"/>
      <dgm:spPr/>
      <dgm:t>
        <a:bodyPr/>
        <a:lstStyle/>
        <a:p>
          <a:endParaRPr lang="zh-CN" altLang="en-US"/>
        </a:p>
      </dgm:t>
    </dgm:pt>
    <dgm:pt modelId="{9DAF6C4F-3113-4E54-B248-516DBF57F14C}" type="pres">
      <dgm:prSet presAssocID="{7BD060CB-B597-4802-96C2-B1012D3BE5D2}" presName="Child" presStyleLbl="revTx" presStyleIdx="37" presStyleCnt="39">
        <dgm:presLayoutVars>
          <dgm:chMax val="0"/>
          <dgm:chPref val="0"/>
          <dgm:bulletEnabled val="1"/>
        </dgm:presLayoutVars>
      </dgm:prSet>
      <dgm:spPr/>
      <dgm:t>
        <a:bodyPr/>
        <a:lstStyle/>
        <a:p>
          <a:endParaRPr lang="zh-CN" altLang="en-US"/>
        </a:p>
      </dgm:t>
    </dgm:pt>
    <dgm:pt modelId="{8FDFBEE3-9E87-49C7-9AED-FAC63840C9D3}" type="pres">
      <dgm:prSet presAssocID="{D690DDFA-374A-47C8-86B7-BF527D451D23}" presName="childComposite" presStyleCnt="0">
        <dgm:presLayoutVars>
          <dgm:chMax val="0"/>
          <dgm:chPref val="0"/>
        </dgm:presLayoutVars>
      </dgm:prSet>
      <dgm:spPr/>
      <dgm:t>
        <a:bodyPr/>
        <a:lstStyle/>
        <a:p>
          <a:endParaRPr lang="zh-CN" altLang="en-US"/>
        </a:p>
      </dgm:t>
    </dgm:pt>
    <dgm:pt modelId="{73D1DC56-3487-404D-8013-3A083A922F6C}" type="pres">
      <dgm:prSet presAssocID="{D690DDFA-374A-47C8-86B7-BF527D451D23}" presName="ChildAccent" presStyleLbl="solidFgAcc1" presStyleIdx="34" presStyleCnt="35"/>
      <dgm:spPr/>
      <dgm:t>
        <a:bodyPr/>
        <a:lstStyle/>
        <a:p>
          <a:endParaRPr lang="zh-CN" altLang="en-US"/>
        </a:p>
      </dgm:t>
    </dgm:pt>
    <dgm:pt modelId="{8BE63E86-3300-49C2-A0CE-9112D4FAB40B}" type="pres">
      <dgm:prSet presAssocID="{D690DDFA-374A-47C8-86B7-BF527D451D23}" presName="Child" presStyleLbl="revTx" presStyleIdx="38" presStyleCnt="39">
        <dgm:presLayoutVars>
          <dgm:chMax val="0"/>
          <dgm:chPref val="0"/>
          <dgm:bulletEnabled val="1"/>
        </dgm:presLayoutVars>
      </dgm:prSet>
      <dgm:spPr/>
      <dgm:t>
        <a:bodyPr/>
        <a:lstStyle/>
        <a:p>
          <a:endParaRPr lang="zh-CN" altLang="en-US"/>
        </a:p>
      </dgm:t>
    </dgm:pt>
  </dgm:ptLst>
  <dgm:cxnLst>
    <dgm:cxn modelId="{36A668BF-AFD1-44A4-AFEC-A0B4C6047509}" type="presOf" srcId="{26162877-9CEB-4090-ADF1-EF3F95175440}" destId="{8244DFAF-6949-4D8E-82BA-E5D4F06496F6}" srcOrd="0" destOrd="0" presId="urn:microsoft.com/office/officeart/2008/layout/SquareAccentList"/>
    <dgm:cxn modelId="{29AC160A-CA95-40C8-B303-F6D33F7E19B8}" srcId="{EB5418F8-799B-4A78-8DEB-E0E7869A1548}" destId="{CDC82D74-55DA-44A0-B5A4-030398D6D959}" srcOrd="8" destOrd="0" parTransId="{016B672B-18B5-4785-82C8-EA7FD0DE5E71}" sibTransId="{DD0CFDF4-16D1-4C74-A7ED-39B138C0C903}"/>
    <dgm:cxn modelId="{D75F2672-1002-4C94-A983-F3D3336D125E}" type="presOf" srcId="{8AEC2832-EB4C-4616-A1B8-5D7F9FFE46AE}" destId="{61A2203C-3F17-4C0B-9979-8F92146E308B}" srcOrd="0" destOrd="0" presId="urn:microsoft.com/office/officeart/2008/layout/SquareAccentList"/>
    <dgm:cxn modelId="{458CA6B1-6053-437A-9D3B-46288EC8122B}" srcId="{CDD975DA-530C-40EE-977C-A13E58805F4D}" destId="{4AF7E64D-9CD0-4473-80E2-A4C4CECBC960}" srcOrd="0" destOrd="0" parTransId="{E6040FFC-046F-4BEE-BA33-C553BC873CCF}" sibTransId="{279DF203-BAC9-4FE7-98E4-E9761CF9C6E9}"/>
    <dgm:cxn modelId="{7F62B89B-B12B-49BC-BAAE-E2F27F9A662D}" type="presOf" srcId="{CDD975DA-530C-40EE-977C-A13E58805F4D}" destId="{75E95881-6591-479F-B826-49CC723C8385}" srcOrd="0" destOrd="0" presId="urn:microsoft.com/office/officeart/2008/layout/SquareAccentList"/>
    <dgm:cxn modelId="{8F84F769-AA49-45FE-8289-275966BA17A5}" type="presOf" srcId="{941F0A3E-A7A2-42BF-9ECA-7A3B3BC6D153}" destId="{9E2212ED-E7BF-42F7-985F-B9C79D1301E9}" srcOrd="0" destOrd="0" presId="urn:microsoft.com/office/officeart/2008/layout/SquareAccentList"/>
    <dgm:cxn modelId="{0072809A-2915-4F60-ABDC-A756F83430A8}" type="presOf" srcId="{EB5418F8-799B-4A78-8DEB-E0E7869A1548}" destId="{BAAAF2EF-F558-4CB8-A439-6CA4FBC866D6}" srcOrd="0" destOrd="0" presId="urn:microsoft.com/office/officeart/2008/layout/SquareAccentList"/>
    <dgm:cxn modelId="{40C572B9-9589-4930-811C-FDDE019C4E7C}" type="presOf" srcId="{A11AAFD6-3E64-43B5-9BA4-B0A1E96F0E57}" destId="{B80A7294-3993-4A35-9C04-97F435D186E5}" srcOrd="0" destOrd="0" presId="urn:microsoft.com/office/officeart/2008/layout/SquareAccentList"/>
    <dgm:cxn modelId="{3EEAA7EC-E4B7-46FD-9444-50EB1C3EB6FA}" type="presOf" srcId="{C10A9E3A-CEBF-40DA-80F0-37DE06656310}" destId="{E5775437-5276-49A5-94AB-C3F945A1EA44}" srcOrd="0" destOrd="0" presId="urn:microsoft.com/office/officeart/2008/layout/SquareAccentList"/>
    <dgm:cxn modelId="{81E503F3-B36A-43DC-AC2A-6AD9F5132F33}" srcId="{BA119DD1-2836-417E-86CB-8E684DD33C67}" destId="{0AADBA11-A57C-497D-B8FA-0C217CD8C353}" srcOrd="4" destOrd="0" parTransId="{27EF5FB5-7D03-4CBB-94DB-862F6F2A9D8A}" sibTransId="{E3ECB35C-05CF-4378-BBDA-506F6E6C32DC}"/>
    <dgm:cxn modelId="{81E82510-B249-4010-8034-C468795F478C}" type="presOf" srcId="{2F0A3E90-8CDF-4DE7-A6C7-A24D40E4FFB5}" destId="{A64631AC-D902-408B-9274-EE91C5CFE04B}" srcOrd="0" destOrd="0" presId="urn:microsoft.com/office/officeart/2008/layout/SquareAccentList"/>
    <dgm:cxn modelId="{D64A3861-2285-4CF1-AEB7-BFA7297B594D}" srcId="{32D22177-B781-4258-9B3A-C9D01E9E61F6}" destId="{4BF9D085-B4B8-48B0-BF21-0FB4360D34FA}" srcOrd="4" destOrd="0" parTransId="{BBD1412F-AA90-42A2-8AE3-A6B33799B571}" sibTransId="{F361E053-5A0D-4995-82F3-1FA654B23836}"/>
    <dgm:cxn modelId="{3802255B-53C6-4111-BCE4-6B930A1E6EC5}" type="presOf" srcId="{D56F7652-3B6B-42B6-8B9F-9A586E3B098B}" destId="{837EFC71-4E69-490E-96C4-E50F9C7D4353}" srcOrd="0" destOrd="0" presId="urn:microsoft.com/office/officeart/2008/layout/SquareAccentList"/>
    <dgm:cxn modelId="{B20979CF-C3CC-4C36-ACE2-0FFB117699D9}" srcId="{EB5418F8-799B-4A78-8DEB-E0E7869A1548}" destId="{4906BA88-818E-470C-AD6C-5D40D27A02D1}" srcOrd="7" destOrd="0" parTransId="{709D4BC4-9689-4408-8921-0767A808F16A}" sibTransId="{67E3AF9A-A33F-42D1-B965-3082CAE1A047}"/>
    <dgm:cxn modelId="{945D32B2-425D-4BFF-B6BA-C7912A5DE456}" type="presOf" srcId="{B71DFFD5-A2F4-40B7-9EC8-370A2BC820CF}" destId="{43F288F2-C0B2-4977-AE2A-25C0DB2E9B29}" srcOrd="0" destOrd="0" presId="urn:microsoft.com/office/officeart/2008/layout/SquareAccentList"/>
    <dgm:cxn modelId="{E0E3BF7B-88B4-44FC-AB09-99378B9333CD}" type="presOf" srcId="{5169BE70-8EAA-44B1-8FF0-7570F109FF41}" destId="{D4455DA8-502D-4106-A518-D13FA344CE0A}" srcOrd="0" destOrd="0" presId="urn:microsoft.com/office/officeart/2008/layout/SquareAccentList"/>
    <dgm:cxn modelId="{783EA3A5-8832-4BA9-852A-E9EC3AFEB001}" srcId="{BA119DD1-2836-417E-86CB-8E684DD33C67}" destId="{2F0A3E90-8CDF-4DE7-A6C7-A24D40E4FFB5}" srcOrd="5" destOrd="0" parTransId="{8002C680-7D55-4F3B-AFD1-0CC772D984B0}" sibTransId="{56819F2C-0CE5-42D3-B544-7067857B3DEF}"/>
    <dgm:cxn modelId="{4B74B3ED-0748-433B-AB42-875501ECB6C0}" srcId="{32D22177-B781-4258-9B3A-C9D01E9E61F6}" destId="{44C17A02-762D-4801-901B-3BB55858C6E6}" srcOrd="3" destOrd="0" parTransId="{04F90188-4CF2-4A57-829A-2C3109E40056}" sibTransId="{CE545797-0B1B-458B-A441-BABB67DF6707}"/>
    <dgm:cxn modelId="{274CAA06-27D7-4422-B901-2D7BBA252A9F}" type="presOf" srcId="{0AADBA11-A57C-497D-B8FA-0C217CD8C353}" destId="{93EB5F46-FEC6-4A17-961C-E2E9B6055548}" srcOrd="0" destOrd="0" presId="urn:microsoft.com/office/officeart/2008/layout/SquareAccentList"/>
    <dgm:cxn modelId="{40173ACC-5B3A-4407-861C-BB1B057C7DED}" type="presOf" srcId="{D9CD2A8B-8839-4DB4-8266-4E363987CFC0}" destId="{892FA38C-1904-463D-A20E-8822FEC0A2BD}" srcOrd="0" destOrd="0" presId="urn:microsoft.com/office/officeart/2008/layout/SquareAccentList"/>
    <dgm:cxn modelId="{76D5ADF9-DBF9-422D-BF8E-ECAA4ABB3C06}" srcId="{32D22177-B781-4258-9B3A-C9D01E9E61F6}" destId="{A11AAFD6-3E64-43B5-9BA4-B0A1E96F0E57}" srcOrd="2" destOrd="0" parTransId="{86406D82-836D-447A-82A8-42A761FA3F12}" sibTransId="{F67F1375-D5F6-485F-AC1F-602A9150C5FF}"/>
    <dgm:cxn modelId="{44C3615E-6E1E-4191-81CD-AFCC03F7D5BA}" type="presOf" srcId="{F202742C-C640-4615-B453-DC5F97B0C1C9}" destId="{9916BCE8-82E3-43A3-B2C4-6ACDA5DEAA31}" srcOrd="0" destOrd="0" presId="urn:microsoft.com/office/officeart/2008/layout/SquareAccentList"/>
    <dgm:cxn modelId="{C26F05EF-D154-4E75-9418-B9F7426DEC80}" type="presOf" srcId="{32D22177-B781-4258-9B3A-C9D01E9E61F6}" destId="{8BEE24D8-7E78-4228-BE67-4C9E2C136743}" srcOrd="0" destOrd="0" presId="urn:microsoft.com/office/officeart/2008/layout/SquareAccentList"/>
    <dgm:cxn modelId="{CB1D462C-257B-4243-9E52-E57180F8EBF7}" srcId="{BA119DD1-2836-417E-86CB-8E684DD33C67}" destId="{3D065B37-6505-4106-AAA4-A6A3EBE40842}" srcOrd="0" destOrd="0" parTransId="{E73C07F7-7E8B-48A1-96A0-AC8B0AD33C1C}" sibTransId="{34E05C03-876F-4B86-98ED-FF7FC95F81E0}"/>
    <dgm:cxn modelId="{E98A5E5D-B751-470C-AD77-023028A5C86D}" type="presOf" srcId="{4ADB5332-3A21-496D-BAA1-A5B21399E563}" destId="{90E4805A-DE88-4986-84CB-E3847CC83AE5}" srcOrd="0" destOrd="0" presId="urn:microsoft.com/office/officeart/2008/layout/SquareAccentList"/>
    <dgm:cxn modelId="{5F5749ED-68BC-4625-A976-69778DFD8751}" type="presOf" srcId="{BA119DD1-2836-417E-86CB-8E684DD33C67}" destId="{7183D4AF-AF4D-4FF5-B2FA-FAE58E45301F}" srcOrd="0" destOrd="0" presId="urn:microsoft.com/office/officeart/2008/layout/SquareAccentList"/>
    <dgm:cxn modelId="{6E97886D-B2D4-4F6A-AB91-146C618FBAA3}" type="presOf" srcId="{B7E7C539-B147-4A30-A729-38713E4961AD}" destId="{7BD76A40-D65B-4E42-ACF7-1B3FC8C29ED9}" srcOrd="0" destOrd="0" presId="urn:microsoft.com/office/officeart/2008/layout/SquareAccentList"/>
    <dgm:cxn modelId="{9AA8FA30-07C7-4A0E-A959-69B874695E26}" srcId="{EB5418F8-799B-4A78-8DEB-E0E7869A1548}" destId="{7BD060CB-B597-4802-96C2-B1012D3BE5D2}" srcOrd="9" destOrd="0" parTransId="{EF08FD27-244F-4FFA-982E-A45982084A44}" sibTransId="{25B61116-F0ED-4B24-A049-424B0CD18A7A}"/>
    <dgm:cxn modelId="{8CA53360-E9DD-4690-95D3-8364AA0FC9C8}" type="presOf" srcId="{CDC82D74-55DA-44A0-B5A4-030398D6D959}" destId="{A4040452-47E3-4A66-B2A5-2EEFCB509F6D}" srcOrd="0" destOrd="0" presId="urn:microsoft.com/office/officeart/2008/layout/SquareAccentList"/>
    <dgm:cxn modelId="{A7CB7BDA-6A07-4066-BF2D-225BBECD175E}" type="presOf" srcId="{7D21E073-67A4-49DE-AB85-CD66EC9C7839}" destId="{FFA71F22-DBDB-491F-AC75-63ADDAFE5981}" srcOrd="0" destOrd="0" presId="urn:microsoft.com/office/officeart/2008/layout/SquareAccentList"/>
    <dgm:cxn modelId="{9DA0B98A-4EBA-4175-9153-529D9CD8B407}" type="presOf" srcId="{7F20AA39-918D-43D1-B798-823133455948}" destId="{1DC05998-5AC9-4320-8680-7A6B15ADE775}" srcOrd="0" destOrd="0" presId="urn:microsoft.com/office/officeart/2008/layout/SquareAccentList"/>
    <dgm:cxn modelId="{A5AC4415-89B2-43B0-81A7-A93A1204021B}" type="presOf" srcId="{06794F3E-A86A-49F0-9EF5-DC6F55F6C560}" destId="{87690E1F-3C35-4AEB-95ED-D3CA21B5F451}" srcOrd="0" destOrd="0" presId="urn:microsoft.com/office/officeart/2008/layout/SquareAccentList"/>
    <dgm:cxn modelId="{C1C03224-CC62-4CBE-9D9B-29DB638B6D81}" srcId="{5169BE70-8EAA-44B1-8FF0-7570F109FF41}" destId="{CDD975DA-530C-40EE-977C-A13E58805F4D}" srcOrd="0" destOrd="0" parTransId="{36C7C864-D74F-4920-BF5E-4A71ED485906}" sibTransId="{D95F313D-21A0-4132-9FD5-A13C0A5D981E}"/>
    <dgm:cxn modelId="{779BB605-4761-4D26-B15D-1BAD7E9D0150}" type="presOf" srcId="{D690DDFA-374A-47C8-86B7-BF527D451D23}" destId="{8BE63E86-3300-49C2-A0CE-9112D4FAB40B}" srcOrd="0" destOrd="0" presId="urn:microsoft.com/office/officeart/2008/layout/SquareAccentList"/>
    <dgm:cxn modelId="{5CAF2D88-C3ED-42C2-B824-6FAA6608431C}" srcId="{EB5418F8-799B-4A78-8DEB-E0E7869A1548}" destId="{FCF6B01A-6FA4-49B9-9EFF-8767B5842C0E}" srcOrd="3" destOrd="0" parTransId="{C4E36875-386A-4907-BEA0-14966C03F375}" sibTransId="{57E6B1CB-DA70-4CF0-92FB-52757D26C3F9}"/>
    <dgm:cxn modelId="{670D2352-A13D-441E-B24E-CE9D8CB49342}" srcId="{EB5418F8-799B-4A78-8DEB-E0E7869A1548}" destId="{D690DDFA-374A-47C8-86B7-BF527D451D23}" srcOrd="10" destOrd="0" parTransId="{859E3CDC-53AD-4A97-8718-FD2E64BBDED6}" sibTransId="{AA3E4452-5A61-4D5F-9168-07899C7D4686}"/>
    <dgm:cxn modelId="{739A0980-1316-4AC5-A1E3-44327311B28E}" srcId="{5169BE70-8EAA-44B1-8FF0-7570F109FF41}" destId="{32D22177-B781-4258-9B3A-C9D01E9E61F6}" srcOrd="1" destOrd="0" parTransId="{563FEBC9-EE40-48F4-9539-23FD633DA75E}" sibTransId="{8B9B2BC2-EFE5-4F9E-B0C5-5A0380206B5E}"/>
    <dgm:cxn modelId="{1F48B8FF-240F-4F18-B1BB-09B30376FE14}" type="presOf" srcId="{6166E74F-E820-48C7-A1DB-0C4085DA52BB}" destId="{FD2FC7E0-B163-4994-8C72-9ED59052665E}" srcOrd="0" destOrd="0" presId="urn:microsoft.com/office/officeart/2008/layout/SquareAccentList"/>
    <dgm:cxn modelId="{DF6F7537-3AB5-4488-9FB8-8F4A76439CC6}" type="presOf" srcId="{44C17A02-762D-4801-901B-3BB55858C6E6}" destId="{0916049C-F5CA-455B-AC2A-6E7AB21F6094}" srcOrd="0" destOrd="0" presId="urn:microsoft.com/office/officeart/2008/layout/SquareAccentList"/>
    <dgm:cxn modelId="{05023872-109C-4433-BC59-268490DE45A9}" type="presOf" srcId="{4906BA88-818E-470C-AD6C-5D40D27A02D1}" destId="{D3CC92A7-EF93-47E0-8204-9CC1D594A64F}" srcOrd="0" destOrd="0" presId="urn:microsoft.com/office/officeart/2008/layout/SquareAccentList"/>
    <dgm:cxn modelId="{C99268B7-CF7D-4C09-9A0E-D2BDAD12261F}" type="presOf" srcId="{A6DA16FC-57B0-4F1C-AAD3-35936B245A53}" destId="{6E616A02-FC72-4281-A088-8ABB74945895}" srcOrd="0" destOrd="0" presId="urn:microsoft.com/office/officeart/2008/layout/SquareAccentList"/>
    <dgm:cxn modelId="{81AB2A31-4494-4159-9B6C-1EC83868A4A8}" srcId="{EB5418F8-799B-4A78-8DEB-E0E7869A1548}" destId="{941F0A3E-A7A2-42BF-9ECA-7A3B3BC6D153}" srcOrd="5" destOrd="0" parTransId="{CD65F6C1-C26F-4F4F-BE40-BF36E0F8E7BD}" sibTransId="{A0E4E03D-A768-4A28-A99D-3278D9D91E11}"/>
    <dgm:cxn modelId="{A35EFC7E-9530-4588-A3B3-E63BA7051C24}" srcId="{EB5418F8-799B-4A78-8DEB-E0E7869A1548}" destId="{06794F3E-A86A-49F0-9EF5-DC6F55F6C560}" srcOrd="2" destOrd="0" parTransId="{0F832F05-22A9-4D27-A558-AF16C9AE34EF}" sibTransId="{C784D122-3E9B-4EC9-94FF-D9446DBBD2A3}"/>
    <dgm:cxn modelId="{F6765BC6-F451-4815-B904-F5B2DEBB57AC}" type="presOf" srcId="{4BF9D085-B4B8-48B0-BF21-0FB4360D34FA}" destId="{0B57BE62-68F7-4DF1-BA05-408A85D89B7D}" srcOrd="0" destOrd="0" presId="urn:microsoft.com/office/officeart/2008/layout/SquareAccentList"/>
    <dgm:cxn modelId="{EE71E2E1-8D7D-4032-B8CF-31A5B86FF3B1}" srcId="{EB5418F8-799B-4A78-8DEB-E0E7869A1548}" destId="{4ADB5332-3A21-496D-BAA1-A5B21399E563}" srcOrd="6" destOrd="0" parTransId="{AC3CF510-99E4-48A0-80BE-CE484B55DD3B}" sibTransId="{6DDF1B59-E658-4D67-A1F0-87A91FEEFF7F}"/>
    <dgm:cxn modelId="{EF42AE76-44DA-4685-8CC4-F04B0DAA76CA}" srcId="{BA119DD1-2836-417E-86CB-8E684DD33C67}" destId="{92992552-FC12-4CE8-BD61-1F4339870BCB}" srcOrd="7" destOrd="0" parTransId="{5696FA8C-9061-4D37-BFF4-5AF8C3F37EA1}" sibTransId="{33A2CB7F-B027-4269-9776-10A6BC7EFAD8}"/>
    <dgm:cxn modelId="{6BC91F53-933A-4F24-BFB7-87596C4E0A34}" srcId="{EB5418F8-799B-4A78-8DEB-E0E7869A1548}" destId="{F202742C-C640-4615-B453-DC5F97B0C1C9}" srcOrd="0" destOrd="0" parTransId="{306766C9-2B2C-424F-9CA7-621684D05598}" sibTransId="{38A88DFA-82BC-484D-BA81-01F0E2B9B7DE}"/>
    <dgm:cxn modelId="{CA571260-5147-4470-8CE1-01C6A633650B}" type="presOf" srcId="{FCF6B01A-6FA4-49B9-9EFF-8767B5842C0E}" destId="{7C2A541D-1B3D-4D79-A7C6-8EC905A353BC}" srcOrd="0" destOrd="0" presId="urn:microsoft.com/office/officeart/2008/layout/SquareAccentList"/>
    <dgm:cxn modelId="{9E9AB4DC-D836-45B4-917E-E87DEB219385}" srcId="{CDD975DA-530C-40EE-977C-A13E58805F4D}" destId="{7F20AA39-918D-43D1-B798-823133455948}" srcOrd="3" destOrd="0" parTransId="{91E385C7-7810-4DCA-8932-BACC021FFEC7}" sibTransId="{EA96CC70-B182-43A1-8F3B-1CD078DDD32F}"/>
    <dgm:cxn modelId="{D6D5D551-9FC2-4424-922E-67D579C969A7}" srcId="{BA119DD1-2836-417E-86CB-8E684DD33C67}" destId="{8AEC2832-EB4C-4616-A1B8-5D7F9FFE46AE}" srcOrd="6" destOrd="0" parTransId="{18B5DE6C-F21B-479B-8513-06F4DDF8F76B}" sibTransId="{08903F03-E4A4-4AB9-B9E5-D39DB7380C88}"/>
    <dgm:cxn modelId="{B547133F-437C-49C0-A6E7-DB197209A150}" type="presOf" srcId="{3D065B37-6505-4106-AAA4-A6A3EBE40842}" destId="{5F4C64E2-4A9F-45E0-A327-75816DF49B7E}" srcOrd="0" destOrd="0" presId="urn:microsoft.com/office/officeart/2008/layout/SquareAccentList"/>
    <dgm:cxn modelId="{75A56869-1F77-48EC-AF8E-5561BB19BE7F}" srcId="{CDD975DA-530C-40EE-977C-A13E58805F4D}" destId="{97B59A5F-38C7-45D0-8434-23C032E79EA1}" srcOrd="5" destOrd="0" parTransId="{18F8EBF2-BCAA-49C4-B6B8-B870B4F5DE09}" sibTransId="{1C26C950-B91A-446D-A1FC-F59EB310123F}"/>
    <dgm:cxn modelId="{FEEFA480-C4DD-4CD6-AFB7-90572DC71B8F}" srcId="{CDD975DA-530C-40EE-977C-A13E58805F4D}" destId="{B71DFFD5-A2F4-40B7-9EC8-370A2BC820CF}" srcOrd="2" destOrd="0" parTransId="{DC4E1EC4-B4BE-4A55-96B3-FC8B2C7E61B8}" sibTransId="{1D30E0CC-0B3E-4791-A33C-18FF2A81A9B8}"/>
    <dgm:cxn modelId="{8B855A1D-EF4B-4519-BB94-2BFE0BB459EE}" type="presOf" srcId="{6288A444-76FC-42A6-B2F6-23DAC1E0DC7F}" destId="{B9B43101-5D8E-4590-8727-BA2074A237D0}" srcOrd="0" destOrd="0" presId="urn:microsoft.com/office/officeart/2008/layout/SquareAccentList"/>
    <dgm:cxn modelId="{CC147E36-C070-4B1F-97D4-BE0CA002C974}" srcId="{5169BE70-8EAA-44B1-8FF0-7570F109FF41}" destId="{BA119DD1-2836-417E-86CB-8E684DD33C67}" srcOrd="2" destOrd="0" parTransId="{33CC2C75-2907-4F99-9687-26F5BD4535AC}" sibTransId="{A263B6DA-6DAD-4E3A-A889-8C7216EAC9E4}"/>
    <dgm:cxn modelId="{AC43B42E-DC08-4671-A04A-1440766EBD40}" srcId="{BA119DD1-2836-417E-86CB-8E684DD33C67}" destId="{26162877-9CEB-4090-ADF1-EF3F95175440}" srcOrd="3" destOrd="0" parTransId="{92A7715C-5B99-471F-A143-0858E50474AF}" sibTransId="{92233D74-5A19-480B-94FF-F6A8DB5B9423}"/>
    <dgm:cxn modelId="{9A8FE5FF-4F2C-41CD-87D6-4ADF7FFB9BAD}" srcId="{BA119DD1-2836-417E-86CB-8E684DD33C67}" destId="{0F88E7E0-352B-4D0F-B9E1-1A854E2F34D9}" srcOrd="2" destOrd="0" parTransId="{024171C3-33EF-4DA8-91F2-99CFDFECA8A7}" sibTransId="{992C0D48-33B5-44BB-9FBC-A8A0DB8E0F06}"/>
    <dgm:cxn modelId="{634576A0-4D53-4F6A-804A-B4C7227DF6CF}" type="presOf" srcId="{97AD5A8F-E698-4028-A8A5-E78B0973E1F7}" destId="{5A909F2B-D1E8-4DA1-9773-3202760FF65A}" srcOrd="0" destOrd="0" presId="urn:microsoft.com/office/officeart/2008/layout/SquareAccentList"/>
    <dgm:cxn modelId="{7F169903-DE7C-46B5-B80E-20603B7ED07F}" srcId="{CDD975DA-530C-40EE-977C-A13E58805F4D}" destId="{7D21E073-67A4-49DE-AB85-CD66EC9C7839}" srcOrd="1" destOrd="0" parTransId="{C2985178-99B0-40B5-8826-88E8E54A86A0}" sibTransId="{05B6514D-9188-4079-A36E-A6C0D2467D6D}"/>
    <dgm:cxn modelId="{A038E6C6-9529-4E7A-A66F-272B7B381433}" srcId="{EB5418F8-799B-4A78-8DEB-E0E7869A1548}" destId="{D56F7652-3B6B-42B6-8B9F-9A586E3B098B}" srcOrd="4" destOrd="0" parTransId="{A3DA15F4-0BB0-4889-8672-36A77171115F}" sibTransId="{F6BBC830-896C-4E5A-AAD4-5DC97854AB12}"/>
    <dgm:cxn modelId="{613A9373-273D-47F2-9CFB-7A78A7340FF2}" srcId="{32D22177-B781-4258-9B3A-C9D01E9E61F6}" destId="{A6DA16FC-57B0-4F1C-AAD3-35936B245A53}" srcOrd="6" destOrd="0" parTransId="{6B9C03F3-A730-4A15-9E2B-3926E0633742}" sibTransId="{F0E5467E-2AE6-4B5B-8F8F-0A8B89E881C4}"/>
    <dgm:cxn modelId="{D27E7410-6C1A-492C-995F-093BF0E63B22}" type="presOf" srcId="{0F88E7E0-352B-4D0F-B9E1-1A854E2F34D9}" destId="{E2083CEA-3866-4DC3-820C-1EFBD397F8A4}" srcOrd="0" destOrd="0" presId="urn:microsoft.com/office/officeart/2008/layout/SquareAccentList"/>
    <dgm:cxn modelId="{FB8280EF-44F1-4370-9CAF-91E13C58181E}" type="presOf" srcId="{7BD060CB-B597-4802-96C2-B1012D3BE5D2}" destId="{9DAF6C4F-3113-4E54-B248-516DBF57F14C}" srcOrd="0" destOrd="0" presId="urn:microsoft.com/office/officeart/2008/layout/SquareAccentList"/>
    <dgm:cxn modelId="{1B936A7A-B123-4CA0-8CDB-FD08C2E1F665}" type="presOf" srcId="{3A9241B2-6C0F-42F4-A6B3-097F707186E1}" destId="{52AD3C1C-C577-43AA-8941-67B2CE4332E4}" srcOrd="0" destOrd="0" presId="urn:microsoft.com/office/officeart/2008/layout/SquareAccentList"/>
    <dgm:cxn modelId="{107C5BFC-1A97-4876-8134-651178866DDD}" srcId="{BA119DD1-2836-417E-86CB-8E684DD33C67}" destId="{6166E74F-E820-48C7-A1DB-0C4085DA52BB}" srcOrd="8" destOrd="0" parTransId="{1CD70882-B55E-4281-B760-AE335B2A7A77}" sibTransId="{45DFA69D-BFF2-4AC5-87FE-D92FE19FEB09}"/>
    <dgm:cxn modelId="{0C0A9D59-CF1B-4EA0-8731-365DE540AEA8}" type="presOf" srcId="{97B59A5F-38C7-45D0-8434-23C032E79EA1}" destId="{05DD107F-E680-45B1-90B3-E1EDEDB89A35}" srcOrd="0" destOrd="0" presId="urn:microsoft.com/office/officeart/2008/layout/SquareAccentList"/>
    <dgm:cxn modelId="{C627DA1C-01D1-42B6-97DA-6C1076171C5E}" srcId="{32D22177-B781-4258-9B3A-C9D01E9E61F6}" destId="{6288A444-76FC-42A6-B2F6-23DAC1E0DC7F}" srcOrd="7" destOrd="0" parTransId="{013AE4A0-45A8-47A4-986F-1BC4CF32998B}" sibTransId="{437AF8DA-9C21-46E3-8B52-C2805F503E4D}"/>
    <dgm:cxn modelId="{CC2C94C4-DED2-413B-AECB-4EDEB5F72E5D}" srcId="{32D22177-B781-4258-9B3A-C9D01E9E61F6}" destId="{C59AA175-5B13-4F16-B3EE-0DF0D48E3F79}" srcOrd="5" destOrd="0" parTransId="{AF10280C-B6E0-468B-BFCB-3538897ED0B8}" sibTransId="{588C9D12-00BD-43E5-B915-E221A09E8D9E}"/>
    <dgm:cxn modelId="{7C922500-05A2-4900-BA5B-6BDFBACC8C06}" srcId="{BA119DD1-2836-417E-86CB-8E684DD33C67}" destId="{C10A9E3A-CEBF-40DA-80F0-37DE06656310}" srcOrd="1" destOrd="0" parTransId="{1C17CBDB-9E22-4E20-8670-68C774A2920F}" sibTransId="{F6EE8921-300C-4D82-859C-652CC490C234}"/>
    <dgm:cxn modelId="{27899F0E-F9CD-42BD-A6CC-987423AF6531}" srcId="{BA119DD1-2836-417E-86CB-8E684DD33C67}" destId="{B7E7C539-B147-4A30-A729-38713E4961AD}" srcOrd="9" destOrd="0" parTransId="{67EB7D09-ABF5-4014-9C20-1D99CDEFBF70}" sibTransId="{4CE4BCF8-5D39-43C4-B20D-32222E2AEE73}"/>
    <dgm:cxn modelId="{F37E873C-CBE5-4DDE-99F1-0C1BC9113C84}" type="presOf" srcId="{92992552-FC12-4CE8-BD61-1F4339870BCB}" destId="{53C2BD2F-B5EE-4064-A33B-934F302710F1}" srcOrd="0" destOrd="0" presId="urn:microsoft.com/office/officeart/2008/layout/SquareAccentList"/>
    <dgm:cxn modelId="{3FD0E553-68F6-49FE-8F55-B7CEB2927759}" type="presOf" srcId="{C59AA175-5B13-4F16-B3EE-0DF0D48E3F79}" destId="{076EA81F-CD9F-4E97-BB9A-1398A0B783C6}" srcOrd="0" destOrd="0" presId="urn:microsoft.com/office/officeart/2008/layout/SquareAccentList"/>
    <dgm:cxn modelId="{D4BD6FEA-C536-42B7-AF23-99EB8B9084E2}" srcId="{32D22177-B781-4258-9B3A-C9D01E9E61F6}" destId="{3A9241B2-6C0F-42F4-A6B3-097F707186E1}" srcOrd="1" destOrd="0" parTransId="{D033E7FC-46F1-4157-9604-BB12B23526C9}" sibTransId="{8B6342D6-95F4-475C-9FBE-1A467B4C36C9}"/>
    <dgm:cxn modelId="{47F8D589-8B80-440C-AF0E-45D7B80D08A6}" type="presOf" srcId="{4AF7E64D-9CD0-4473-80E2-A4C4CECBC960}" destId="{E757CAD1-731E-4E10-A1A5-BD1C0F468AC0}" srcOrd="0" destOrd="0" presId="urn:microsoft.com/office/officeart/2008/layout/SquareAccentList"/>
    <dgm:cxn modelId="{6B985370-B96D-4085-8E1C-61AD53DB18AA}" srcId="{EB5418F8-799B-4A78-8DEB-E0E7869A1548}" destId="{D9CD2A8B-8839-4DB4-8266-4E363987CFC0}" srcOrd="1" destOrd="0" parTransId="{242F3D88-619D-42B6-829D-F28488DA695F}" sibTransId="{8CF2E04A-8651-4CB5-BAE3-4E1791C57F8C}"/>
    <dgm:cxn modelId="{645DF0D7-CE6E-4621-BE3C-A50E4E61EAED}" srcId="{32D22177-B781-4258-9B3A-C9D01E9E61F6}" destId="{97AD5A8F-E698-4028-A8A5-E78B0973E1F7}" srcOrd="0" destOrd="0" parTransId="{8DBB66D4-C4B9-418B-A98C-67125AB12A62}" sibTransId="{E64ADB28-7808-44C2-9E11-3AEF758AA774}"/>
    <dgm:cxn modelId="{9F993DFB-FDA0-4DF9-8BE7-CE4FC3D32150}" type="presOf" srcId="{4D9D7D18-552F-488A-81FA-CDE019290A63}" destId="{D2510C6C-DD19-44E2-A924-C5A4D5B58615}" srcOrd="0" destOrd="0" presId="urn:microsoft.com/office/officeart/2008/layout/SquareAccentList"/>
    <dgm:cxn modelId="{B57CC641-49AD-4FCB-A93F-276C54D282F5}" srcId="{5169BE70-8EAA-44B1-8FF0-7570F109FF41}" destId="{EB5418F8-799B-4A78-8DEB-E0E7869A1548}" srcOrd="3" destOrd="0" parTransId="{880454ED-E331-4DC4-B70A-AF53E351FAD8}" sibTransId="{9A499B51-2C9B-405E-B51A-CEB424472B82}"/>
    <dgm:cxn modelId="{AEA6CA88-DFF0-4F44-A359-2AE927BA18A1}" srcId="{CDD975DA-530C-40EE-977C-A13E58805F4D}" destId="{4D9D7D18-552F-488A-81FA-CDE019290A63}" srcOrd="4" destOrd="0" parTransId="{8F6AC835-10A3-43D9-9030-1C5D1CA2C042}" sibTransId="{2C3051AB-E6D5-499F-8FBF-B933D5B3CA55}"/>
    <dgm:cxn modelId="{5A07F39E-0A63-4BF2-B877-6D79FFC3AEA8}" type="presParOf" srcId="{D4455DA8-502D-4106-A518-D13FA344CE0A}" destId="{1F17C347-5957-41FE-9A0E-9F5C0FBCF415}" srcOrd="0" destOrd="0" presId="urn:microsoft.com/office/officeart/2008/layout/SquareAccentList"/>
    <dgm:cxn modelId="{33AEA227-5E76-4DFA-BBA1-4ECBBC24159B}" type="presParOf" srcId="{1F17C347-5957-41FE-9A0E-9F5C0FBCF415}" destId="{C431A861-C710-497B-92F3-A2B654CA4E0F}" srcOrd="0" destOrd="0" presId="urn:microsoft.com/office/officeart/2008/layout/SquareAccentList"/>
    <dgm:cxn modelId="{A0D4C637-B0FE-4823-8A8C-475C057002C2}" type="presParOf" srcId="{C431A861-C710-497B-92F3-A2B654CA4E0F}" destId="{9D5AB96F-F771-462A-843D-1BF69B918D26}" srcOrd="0" destOrd="0" presId="urn:microsoft.com/office/officeart/2008/layout/SquareAccentList"/>
    <dgm:cxn modelId="{7C9937B3-9C1A-40A4-AA9E-C43B4C761522}" type="presParOf" srcId="{C431A861-C710-497B-92F3-A2B654CA4E0F}" destId="{1233B9FC-26E9-40AC-A3F4-39FBBCDDA18D}" srcOrd="1" destOrd="0" presId="urn:microsoft.com/office/officeart/2008/layout/SquareAccentList"/>
    <dgm:cxn modelId="{E86464D7-5BDA-4BCC-942A-01F497D664B5}" type="presParOf" srcId="{C431A861-C710-497B-92F3-A2B654CA4E0F}" destId="{75E95881-6591-479F-B826-49CC723C8385}" srcOrd="2" destOrd="0" presId="urn:microsoft.com/office/officeart/2008/layout/SquareAccentList"/>
    <dgm:cxn modelId="{D6A31F5D-FD1F-4651-83E5-CBAC5859943D}" type="presParOf" srcId="{1F17C347-5957-41FE-9A0E-9F5C0FBCF415}" destId="{4A3A4AAA-E674-4F90-AC79-ACCA24431EEF}" srcOrd="1" destOrd="0" presId="urn:microsoft.com/office/officeart/2008/layout/SquareAccentList"/>
    <dgm:cxn modelId="{3989A910-728E-4D1C-822D-8D3E2291C72F}" type="presParOf" srcId="{4A3A4AAA-E674-4F90-AC79-ACCA24431EEF}" destId="{EA3B4B62-8710-41D1-9408-B72812263F31}" srcOrd="0" destOrd="0" presId="urn:microsoft.com/office/officeart/2008/layout/SquareAccentList"/>
    <dgm:cxn modelId="{0F5C93F1-DD48-4656-B2AE-FB9577DB2BE2}" type="presParOf" srcId="{EA3B4B62-8710-41D1-9408-B72812263F31}" destId="{39C880A0-6CA3-4173-9587-16CA5720BE70}" srcOrd="0" destOrd="0" presId="urn:microsoft.com/office/officeart/2008/layout/SquareAccentList"/>
    <dgm:cxn modelId="{2CFC5E70-76F7-405E-AAAC-43B896F111D1}" type="presParOf" srcId="{EA3B4B62-8710-41D1-9408-B72812263F31}" destId="{E757CAD1-731E-4E10-A1A5-BD1C0F468AC0}" srcOrd="1" destOrd="0" presId="urn:microsoft.com/office/officeart/2008/layout/SquareAccentList"/>
    <dgm:cxn modelId="{3A794CAB-A32F-4BF0-BAB7-D60A923F9355}" type="presParOf" srcId="{4A3A4AAA-E674-4F90-AC79-ACCA24431EEF}" destId="{9DC59B14-B369-49DC-8EFB-FE4F734E3535}" srcOrd="1" destOrd="0" presId="urn:microsoft.com/office/officeart/2008/layout/SquareAccentList"/>
    <dgm:cxn modelId="{9AD92A18-9290-4222-B71E-F6F546ACA204}" type="presParOf" srcId="{9DC59B14-B369-49DC-8EFB-FE4F734E3535}" destId="{A468129E-B3BA-43EE-A5BA-5EB6E9F4C9A3}" srcOrd="0" destOrd="0" presId="urn:microsoft.com/office/officeart/2008/layout/SquareAccentList"/>
    <dgm:cxn modelId="{EBF8EE02-57FA-41E6-9054-C9F256551876}" type="presParOf" srcId="{9DC59B14-B369-49DC-8EFB-FE4F734E3535}" destId="{FFA71F22-DBDB-491F-AC75-63ADDAFE5981}" srcOrd="1" destOrd="0" presId="urn:microsoft.com/office/officeart/2008/layout/SquareAccentList"/>
    <dgm:cxn modelId="{F4DC6942-14A7-472A-8C37-F0A1106E9757}" type="presParOf" srcId="{4A3A4AAA-E674-4F90-AC79-ACCA24431EEF}" destId="{E0D47AB7-0282-43E2-A2C4-61B352C0C53E}" srcOrd="2" destOrd="0" presId="urn:microsoft.com/office/officeart/2008/layout/SquareAccentList"/>
    <dgm:cxn modelId="{527D1717-ACDE-4B64-9E55-92244963721F}" type="presParOf" srcId="{E0D47AB7-0282-43E2-A2C4-61B352C0C53E}" destId="{C016C766-B298-445C-BF9A-F8393A8C4298}" srcOrd="0" destOrd="0" presId="urn:microsoft.com/office/officeart/2008/layout/SquareAccentList"/>
    <dgm:cxn modelId="{1DE81289-E730-44D8-8F87-2B03793A6E25}" type="presParOf" srcId="{E0D47AB7-0282-43E2-A2C4-61B352C0C53E}" destId="{43F288F2-C0B2-4977-AE2A-25C0DB2E9B29}" srcOrd="1" destOrd="0" presId="urn:microsoft.com/office/officeart/2008/layout/SquareAccentList"/>
    <dgm:cxn modelId="{F33FD3C1-D0F8-4629-9DF6-8F2F9B3DB5F1}" type="presParOf" srcId="{4A3A4AAA-E674-4F90-AC79-ACCA24431EEF}" destId="{C4135357-F874-41D0-B0B4-24A93CDB7B90}" srcOrd="3" destOrd="0" presId="urn:microsoft.com/office/officeart/2008/layout/SquareAccentList"/>
    <dgm:cxn modelId="{9CC4C409-F2A4-4A7C-B271-57979F3F6143}" type="presParOf" srcId="{C4135357-F874-41D0-B0B4-24A93CDB7B90}" destId="{6948A23D-67F7-40F1-89E6-981880ED46B5}" srcOrd="0" destOrd="0" presId="urn:microsoft.com/office/officeart/2008/layout/SquareAccentList"/>
    <dgm:cxn modelId="{36C3BA25-22D9-4DE5-BA09-501A8C547BDF}" type="presParOf" srcId="{C4135357-F874-41D0-B0B4-24A93CDB7B90}" destId="{1DC05998-5AC9-4320-8680-7A6B15ADE775}" srcOrd="1" destOrd="0" presId="urn:microsoft.com/office/officeart/2008/layout/SquareAccentList"/>
    <dgm:cxn modelId="{C74D0239-B479-48A2-AA9D-A29603950998}" type="presParOf" srcId="{4A3A4AAA-E674-4F90-AC79-ACCA24431EEF}" destId="{F8457786-EE54-49A4-8B0E-4BE996A0DCDA}" srcOrd="4" destOrd="0" presId="urn:microsoft.com/office/officeart/2008/layout/SquareAccentList"/>
    <dgm:cxn modelId="{BCA89D74-7E4B-4681-8FC0-43F065417DEB}" type="presParOf" srcId="{F8457786-EE54-49A4-8B0E-4BE996A0DCDA}" destId="{54CD0517-3D6E-4814-8EA8-F59C204CD88D}" srcOrd="0" destOrd="0" presId="urn:microsoft.com/office/officeart/2008/layout/SquareAccentList"/>
    <dgm:cxn modelId="{D2B5C758-03C4-46A8-B1B6-0BCE1D097DB2}" type="presParOf" srcId="{F8457786-EE54-49A4-8B0E-4BE996A0DCDA}" destId="{D2510C6C-DD19-44E2-A924-C5A4D5B58615}" srcOrd="1" destOrd="0" presId="urn:microsoft.com/office/officeart/2008/layout/SquareAccentList"/>
    <dgm:cxn modelId="{9B726E6A-6CB0-406D-ABA7-CFCD4538ECD4}" type="presParOf" srcId="{4A3A4AAA-E674-4F90-AC79-ACCA24431EEF}" destId="{9C77C318-72D7-4004-A61E-2FB3770FDBC7}" srcOrd="5" destOrd="0" presId="urn:microsoft.com/office/officeart/2008/layout/SquareAccentList"/>
    <dgm:cxn modelId="{9FF55246-AC85-4F28-A773-9C158CBFB4AB}" type="presParOf" srcId="{9C77C318-72D7-4004-A61E-2FB3770FDBC7}" destId="{98A60CFC-C0AC-42DB-AE73-A21462AD082E}" srcOrd="0" destOrd="0" presId="urn:microsoft.com/office/officeart/2008/layout/SquareAccentList"/>
    <dgm:cxn modelId="{9C97879B-E9B7-4998-973D-F8477B793F99}" type="presParOf" srcId="{9C77C318-72D7-4004-A61E-2FB3770FDBC7}" destId="{05DD107F-E680-45B1-90B3-E1EDEDB89A35}" srcOrd="1" destOrd="0" presId="urn:microsoft.com/office/officeart/2008/layout/SquareAccentList"/>
    <dgm:cxn modelId="{C7DBE9AB-06F7-41D7-ADC6-BC1079E5BD92}" type="presParOf" srcId="{D4455DA8-502D-4106-A518-D13FA344CE0A}" destId="{FACB353E-28A4-4170-B701-5B421C61F70F}" srcOrd="1" destOrd="0" presId="urn:microsoft.com/office/officeart/2008/layout/SquareAccentList"/>
    <dgm:cxn modelId="{B9D63D91-10B6-44B1-8727-57F1E4256C2B}" type="presParOf" srcId="{FACB353E-28A4-4170-B701-5B421C61F70F}" destId="{7ADF0D32-ABC4-48DC-8F47-2B409F615C5E}" srcOrd="0" destOrd="0" presId="urn:microsoft.com/office/officeart/2008/layout/SquareAccentList"/>
    <dgm:cxn modelId="{A9EF5C56-BB00-48A5-B709-F601D34BA5E7}" type="presParOf" srcId="{7ADF0D32-ABC4-48DC-8F47-2B409F615C5E}" destId="{D873E978-8E52-4B37-8A6F-440D81B9B9D9}" srcOrd="0" destOrd="0" presId="urn:microsoft.com/office/officeart/2008/layout/SquareAccentList"/>
    <dgm:cxn modelId="{B92F3AA4-FE55-4A21-8772-0F980500CF63}" type="presParOf" srcId="{7ADF0D32-ABC4-48DC-8F47-2B409F615C5E}" destId="{06F45486-640A-46D1-8BDA-3294C13E73BC}" srcOrd="1" destOrd="0" presId="urn:microsoft.com/office/officeart/2008/layout/SquareAccentList"/>
    <dgm:cxn modelId="{4A14525E-94E4-4B4C-ACBE-0AB28176EE60}" type="presParOf" srcId="{7ADF0D32-ABC4-48DC-8F47-2B409F615C5E}" destId="{8BEE24D8-7E78-4228-BE67-4C9E2C136743}" srcOrd="2" destOrd="0" presId="urn:microsoft.com/office/officeart/2008/layout/SquareAccentList"/>
    <dgm:cxn modelId="{0E6265DC-3690-47E1-B409-326EEDFE32DA}" type="presParOf" srcId="{FACB353E-28A4-4170-B701-5B421C61F70F}" destId="{D52E5661-763E-408C-AFA1-1C9D2CDE2755}" srcOrd="1" destOrd="0" presId="urn:microsoft.com/office/officeart/2008/layout/SquareAccentList"/>
    <dgm:cxn modelId="{C62343DB-57C0-4116-939B-9BBC75925700}" type="presParOf" srcId="{D52E5661-763E-408C-AFA1-1C9D2CDE2755}" destId="{21B43207-F5F9-43CF-B5BA-C47B454226C4}" srcOrd="0" destOrd="0" presId="urn:microsoft.com/office/officeart/2008/layout/SquareAccentList"/>
    <dgm:cxn modelId="{5CEE4519-BBD8-4889-A5BA-6FEC9E056C72}" type="presParOf" srcId="{21B43207-F5F9-43CF-B5BA-C47B454226C4}" destId="{E110C80F-EE6C-4B81-8B69-C273C66BBAFB}" srcOrd="0" destOrd="0" presId="urn:microsoft.com/office/officeart/2008/layout/SquareAccentList"/>
    <dgm:cxn modelId="{3E3514A5-FA3D-401F-BC36-90D496D856D6}" type="presParOf" srcId="{21B43207-F5F9-43CF-B5BA-C47B454226C4}" destId="{5A909F2B-D1E8-4DA1-9773-3202760FF65A}" srcOrd="1" destOrd="0" presId="urn:microsoft.com/office/officeart/2008/layout/SquareAccentList"/>
    <dgm:cxn modelId="{D357CA6F-5803-43D4-83B1-4420831E044B}" type="presParOf" srcId="{D52E5661-763E-408C-AFA1-1C9D2CDE2755}" destId="{2A14E47F-A751-4F20-A360-2D3A41678C27}" srcOrd="1" destOrd="0" presId="urn:microsoft.com/office/officeart/2008/layout/SquareAccentList"/>
    <dgm:cxn modelId="{7191456F-7534-4651-9453-5139A39C92FF}" type="presParOf" srcId="{2A14E47F-A751-4F20-A360-2D3A41678C27}" destId="{B53BB6E7-4AA1-49EF-AEBA-193400E415F5}" srcOrd="0" destOrd="0" presId="urn:microsoft.com/office/officeart/2008/layout/SquareAccentList"/>
    <dgm:cxn modelId="{CE102953-1F1C-4007-BCB7-CAD67E79CB83}" type="presParOf" srcId="{2A14E47F-A751-4F20-A360-2D3A41678C27}" destId="{52AD3C1C-C577-43AA-8941-67B2CE4332E4}" srcOrd="1" destOrd="0" presId="urn:microsoft.com/office/officeart/2008/layout/SquareAccentList"/>
    <dgm:cxn modelId="{B29E95F2-B7F5-4592-AF9E-2292B6B4DC5A}" type="presParOf" srcId="{D52E5661-763E-408C-AFA1-1C9D2CDE2755}" destId="{F7C927CF-4CC0-41D5-BAC6-E0FFD28E856E}" srcOrd="2" destOrd="0" presId="urn:microsoft.com/office/officeart/2008/layout/SquareAccentList"/>
    <dgm:cxn modelId="{EF88D3F5-08FE-4800-827C-FF7D9D51B366}" type="presParOf" srcId="{F7C927CF-4CC0-41D5-BAC6-E0FFD28E856E}" destId="{CE048D3D-A8C5-4419-9218-89158F1EF56B}" srcOrd="0" destOrd="0" presId="urn:microsoft.com/office/officeart/2008/layout/SquareAccentList"/>
    <dgm:cxn modelId="{51747DC2-2AE9-4FB9-8A84-B6B9ADFE69CF}" type="presParOf" srcId="{F7C927CF-4CC0-41D5-BAC6-E0FFD28E856E}" destId="{B80A7294-3993-4A35-9C04-97F435D186E5}" srcOrd="1" destOrd="0" presId="urn:microsoft.com/office/officeart/2008/layout/SquareAccentList"/>
    <dgm:cxn modelId="{82466994-C3DD-4C1B-99AF-0E6B63F4760F}" type="presParOf" srcId="{D52E5661-763E-408C-AFA1-1C9D2CDE2755}" destId="{A91C0474-C4FF-499B-9547-3B2CA8196E8A}" srcOrd="3" destOrd="0" presId="urn:microsoft.com/office/officeart/2008/layout/SquareAccentList"/>
    <dgm:cxn modelId="{11FD93E3-0743-4320-A2F2-9D1CB8F0A9DD}" type="presParOf" srcId="{A91C0474-C4FF-499B-9547-3B2CA8196E8A}" destId="{BCA6C403-E4DB-4787-971B-9F115B718F38}" srcOrd="0" destOrd="0" presId="urn:microsoft.com/office/officeart/2008/layout/SquareAccentList"/>
    <dgm:cxn modelId="{1C01F865-0691-44FE-97FC-BEC85FA62F5F}" type="presParOf" srcId="{A91C0474-C4FF-499B-9547-3B2CA8196E8A}" destId="{0916049C-F5CA-455B-AC2A-6E7AB21F6094}" srcOrd="1" destOrd="0" presId="urn:microsoft.com/office/officeart/2008/layout/SquareAccentList"/>
    <dgm:cxn modelId="{38D6EC4D-47F8-4B0A-8512-7B78A10F4588}" type="presParOf" srcId="{D52E5661-763E-408C-AFA1-1C9D2CDE2755}" destId="{842D9580-46A6-4058-9AB3-67CF9F79F559}" srcOrd="4" destOrd="0" presId="urn:microsoft.com/office/officeart/2008/layout/SquareAccentList"/>
    <dgm:cxn modelId="{C7025497-1871-423F-84E5-395144178809}" type="presParOf" srcId="{842D9580-46A6-4058-9AB3-67CF9F79F559}" destId="{DE510DFC-30BB-4DC2-A618-744FB7BEC66F}" srcOrd="0" destOrd="0" presId="urn:microsoft.com/office/officeart/2008/layout/SquareAccentList"/>
    <dgm:cxn modelId="{EF3E8ED0-F405-4CFE-AA84-593FD284F06B}" type="presParOf" srcId="{842D9580-46A6-4058-9AB3-67CF9F79F559}" destId="{0B57BE62-68F7-4DF1-BA05-408A85D89B7D}" srcOrd="1" destOrd="0" presId="urn:microsoft.com/office/officeart/2008/layout/SquareAccentList"/>
    <dgm:cxn modelId="{1375A1D5-BDDF-42FD-A687-16B8DB37C087}" type="presParOf" srcId="{D52E5661-763E-408C-AFA1-1C9D2CDE2755}" destId="{1357F272-A8BA-4227-AB54-8D1D810B101F}" srcOrd="5" destOrd="0" presId="urn:microsoft.com/office/officeart/2008/layout/SquareAccentList"/>
    <dgm:cxn modelId="{2B2EA9A6-9B62-41FD-AD24-1373BCA6E3B2}" type="presParOf" srcId="{1357F272-A8BA-4227-AB54-8D1D810B101F}" destId="{219FAC1F-330B-4DAA-906A-C37F743E9988}" srcOrd="0" destOrd="0" presId="urn:microsoft.com/office/officeart/2008/layout/SquareAccentList"/>
    <dgm:cxn modelId="{4CD6CF1F-5234-413C-B818-7C03DF86A15F}" type="presParOf" srcId="{1357F272-A8BA-4227-AB54-8D1D810B101F}" destId="{076EA81F-CD9F-4E97-BB9A-1398A0B783C6}" srcOrd="1" destOrd="0" presId="urn:microsoft.com/office/officeart/2008/layout/SquareAccentList"/>
    <dgm:cxn modelId="{7A31C88B-66B7-454F-A8BC-8F884AABCD08}" type="presParOf" srcId="{D52E5661-763E-408C-AFA1-1C9D2CDE2755}" destId="{511C4E8E-A23F-4BD2-B5A9-6ACAB929AA38}" srcOrd="6" destOrd="0" presId="urn:microsoft.com/office/officeart/2008/layout/SquareAccentList"/>
    <dgm:cxn modelId="{B8566383-E2D9-4208-A367-2F14A58C02AA}" type="presParOf" srcId="{511C4E8E-A23F-4BD2-B5A9-6ACAB929AA38}" destId="{82DE90C3-CD84-4D5C-B8F8-9BF3BF9D7758}" srcOrd="0" destOrd="0" presId="urn:microsoft.com/office/officeart/2008/layout/SquareAccentList"/>
    <dgm:cxn modelId="{C7BA0A40-4CBF-4E39-801B-93006FE94329}" type="presParOf" srcId="{511C4E8E-A23F-4BD2-B5A9-6ACAB929AA38}" destId="{6E616A02-FC72-4281-A088-8ABB74945895}" srcOrd="1" destOrd="0" presId="urn:microsoft.com/office/officeart/2008/layout/SquareAccentList"/>
    <dgm:cxn modelId="{CC97D095-8E09-4257-A4FE-9D6600F70772}" type="presParOf" srcId="{D52E5661-763E-408C-AFA1-1C9D2CDE2755}" destId="{E5C3DF21-325F-4C10-83F7-DA73619F530D}" srcOrd="7" destOrd="0" presId="urn:microsoft.com/office/officeart/2008/layout/SquareAccentList"/>
    <dgm:cxn modelId="{975C1C24-2491-42D3-A880-CBC4F55A7DBB}" type="presParOf" srcId="{E5C3DF21-325F-4C10-83F7-DA73619F530D}" destId="{3D3F1820-CCDB-47CE-8E4A-D78DA84571C7}" srcOrd="0" destOrd="0" presId="urn:microsoft.com/office/officeart/2008/layout/SquareAccentList"/>
    <dgm:cxn modelId="{93CD53FE-0DA3-4A98-9C56-C7F7AB15A131}" type="presParOf" srcId="{E5C3DF21-325F-4C10-83F7-DA73619F530D}" destId="{B9B43101-5D8E-4590-8727-BA2074A237D0}" srcOrd="1" destOrd="0" presId="urn:microsoft.com/office/officeart/2008/layout/SquareAccentList"/>
    <dgm:cxn modelId="{238F9764-BE68-4EA0-B86B-2C2E7E021321}" type="presParOf" srcId="{D4455DA8-502D-4106-A518-D13FA344CE0A}" destId="{C6ABD6AA-1B39-40D6-BA4E-C00021F2A7AA}" srcOrd="2" destOrd="0" presId="urn:microsoft.com/office/officeart/2008/layout/SquareAccentList"/>
    <dgm:cxn modelId="{F1FE17F9-3F42-4CD2-BBDC-E22D49A8AEC2}" type="presParOf" srcId="{C6ABD6AA-1B39-40D6-BA4E-C00021F2A7AA}" destId="{C5E6AAA8-EA63-4CE4-BCE2-53B4B9231E92}" srcOrd="0" destOrd="0" presId="urn:microsoft.com/office/officeart/2008/layout/SquareAccentList"/>
    <dgm:cxn modelId="{7CA6B131-EDB4-4E17-92FC-21BC7E459DE6}" type="presParOf" srcId="{C5E6AAA8-EA63-4CE4-BCE2-53B4B9231E92}" destId="{C756DC00-7FEB-4DDF-875B-63F739A1CB89}" srcOrd="0" destOrd="0" presId="urn:microsoft.com/office/officeart/2008/layout/SquareAccentList"/>
    <dgm:cxn modelId="{51C26540-CBEF-45A6-800F-1059CCBDD9A0}" type="presParOf" srcId="{C5E6AAA8-EA63-4CE4-BCE2-53B4B9231E92}" destId="{1B2017CB-DAA3-46FE-9D4A-BED3F0B48851}" srcOrd="1" destOrd="0" presId="urn:microsoft.com/office/officeart/2008/layout/SquareAccentList"/>
    <dgm:cxn modelId="{EABBED2B-F85C-4E30-94C0-E7F27D671296}" type="presParOf" srcId="{C5E6AAA8-EA63-4CE4-BCE2-53B4B9231E92}" destId="{7183D4AF-AF4D-4FF5-B2FA-FAE58E45301F}" srcOrd="2" destOrd="0" presId="urn:microsoft.com/office/officeart/2008/layout/SquareAccentList"/>
    <dgm:cxn modelId="{78480ABA-42EA-42CB-8542-852599B507E8}" type="presParOf" srcId="{C6ABD6AA-1B39-40D6-BA4E-C00021F2A7AA}" destId="{F301CF76-A937-4901-B20A-F24FB37BA9B0}" srcOrd="1" destOrd="0" presId="urn:microsoft.com/office/officeart/2008/layout/SquareAccentList"/>
    <dgm:cxn modelId="{6E59C3D9-7981-4005-BF92-37FAF2C285AA}" type="presParOf" srcId="{F301CF76-A937-4901-B20A-F24FB37BA9B0}" destId="{A98329F8-A621-4391-9F5E-24DE7D0A1969}" srcOrd="0" destOrd="0" presId="urn:microsoft.com/office/officeart/2008/layout/SquareAccentList"/>
    <dgm:cxn modelId="{7ECFF26E-EDDC-40B2-AC25-26F4BCA09E9B}" type="presParOf" srcId="{A98329F8-A621-4391-9F5E-24DE7D0A1969}" destId="{FF68C189-8C26-421E-8372-32311A0A81F8}" srcOrd="0" destOrd="0" presId="urn:microsoft.com/office/officeart/2008/layout/SquareAccentList"/>
    <dgm:cxn modelId="{6F584979-9722-458B-BFC5-E0107E996E49}" type="presParOf" srcId="{A98329F8-A621-4391-9F5E-24DE7D0A1969}" destId="{5F4C64E2-4A9F-45E0-A327-75816DF49B7E}" srcOrd="1" destOrd="0" presId="urn:microsoft.com/office/officeart/2008/layout/SquareAccentList"/>
    <dgm:cxn modelId="{2B560CAD-85C7-4859-A87D-C6CDE1AD8747}" type="presParOf" srcId="{F301CF76-A937-4901-B20A-F24FB37BA9B0}" destId="{5E69868A-6E31-4DBE-8E1F-D010D5A30030}" srcOrd="1" destOrd="0" presId="urn:microsoft.com/office/officeart/2008/layout/SquareAccentList"/>
    <dgm:cxn modelId="{D75ECE1B-7E1F-45F4-BE67-8BB9E9E4F079}" type="presParOf" srcId="{5E69868A-6E31-4DBE-8E1F-D010D5A30030}" destId="{6444F768-5BC3-405B-BD6E-FA80511412F4}" srcOrd="0" destOrd="0" presId="urn:microsoft.com/office/officeart/2008/layout/SquareAccentList"/>
    <dgm:cxn modelId="{0AE444E3-2E6D-4326-8C6D-5758CA0D313B}" type="presParOf" srcId="{5E69868A-6E31-4DBE-8E1F-D010D5A30030}" destId="{E5775437-5276-49A5-94AB-C3F945A1EA44}" srcOrd="1" destOrd="0" presId="urn:microsoft.com/office/officeart/2008/layout/SquareAccentList"/>
    <dgm:cxn modelId="{C2E6E635-EC24-45EB-B095-E93915094440}" type="presParOf" srcId="{F301CF76-A937-4901-B20A-F24FB37BA9B0}" destId="{4EDA2BDE-1A4E-4E0B-BF65-CD2C278C3CAB}" srcOrd="2" destOrd="0" presId="urn:microsoft.com/office/officeart/2008/layout/SquareAccentList"/>
    <dgm:cxn modelId="{935DAB2E-90D2-4DBE-B336-9F55BA58D70D}" type="presParOf" srcId="{4EDA2BDE-1A4E-4E0B-BF65-CD2C278C3CAB}" destId="{C665BFA3-EA4F-4E8A-8BAB-64DD4818D390}" srcOrd="0" destOrd="0" presId="urn:microsoft.com/office/officeart/2008/layout/SquareAccentList"/>
    <dgm:cxn modelId="{678D4424-5C25-4357-9DA1-7AFAA4F21D06}" type="presParOf" srcId="{4EDA2BDE-1A4E-4E0B-BF65-CD2C278C3CAB}" destId="{E2083CEA-3866-4DC3-820C-1EFBD397F8A4}" srcOrd="1" destOrd="0" presId="urn:microsoft.com/office/officeart/2008/layout/SquareAccentList"/>
    <dgm:cxn modelId="{1CD51FFF-2A81-4A82-A62C-2DF404BD4FBE}" type="presParOf" srcId="{F301CF76-A937-4901-B20A-F24FB37BA9B0}" destId="{F88AE8B4-E4F3-40B2-9049-21C630267BB8}" srcOrd="3" destOrd="0" presId="urn:microsoft.com/office/officeart/2008/layout/SquareAccentList"/>
    <dgm:cxn modelId="{6D0283AE-E805-43EC-834D-66142448FF47}" type="presParOf" srcId="{F88AE8B4-E4F3-40B2-9049-21C630267BB8}" destId="{02449F6F-D975-4055-B2A8-C3DFDA60133E}" srcOrd="0" destOrd="0" presId="urn:microsoft.com/office/officeart/2008/layout/SquareAccentList"/>
    <dgm:cxn modelId="{A2B053DD-F0B9-4869-9F4C-C2254559D74E}" type="presParOf" srcId="{F88AE8B4-E4F3-40B2-9049-21C630267BB8}" destId="{8244DFAF-6949-4D8E-82BA-E5D4F06496F6}" srcOrd="1" destOrd="0" presId="urn:microsoft.com/office/officeart/2008/layout/SquareAccentList"/>
    <dgm:cxn modelId="{2715F4B9-537A-4399-99F9-9865473A3774}" type="presParOf" srcId="{F301CF76-A937-4901-B20A-F24FB37BA9B0}" destId="{07537F86-1E3C-4B57-A835-7C5536E20C8D}" srcOrd="4" destOrd="0" presId="urn:microsoft.com/office/officeart/2008/layout/SquareAccentList"/>
    <dgm:cxn modelId="{050BD077-AA49-44F3-86CC-0A5A9E4ED378}" type="presParOf" srcId="{07537F86-1E3C-4B57-A835-7C5536E20C8D}" destId="{963A49B5-D879-49B6-9839-8D68E7329261}" srcOrd="0" destOrd="0" presId="urn:microsoft.com/office/officeart/2008/layout/SquareAccentList"/>
    <dgm:cxn modelId="{280F11DA-81A7-4464-A2E1-748BA6D18EF9}" type="presParOf" srcId="{07537F86-1E3C-4B57-A835-7C5536E20C8D}" destId="{93EB5F46-FEC6-4A17-961C-E2E9B6055548}" srcOrd="1" destOrd="0" presId="urn:microsoft.com/office/officeart/2008/layout/SquareAccentList"/>
    <dgm:cxn modelId="{136E99C3-1A73-48B0-A34B-69FEAD20E667}" type="presParOf" srcId="{F301CF76-A937-4901-B20A-F24FB37BA9B0}" destId="{72D48B2E-ACEF-4832-B3B7-9A43E9129FF1}" srcOrd="5" destOrd="0" presId="urn:microsoft.com/office/officeart/2008/layout/SquareAccentList"/>
    <dgm:cxn modelId="{6DBFB811-1FF2-42D0-A6B4-24857AF4E8AC}" type="presParOf" srcId="{72D48B2E-ACEF-4832-B3B7-9A43E9129FF1}" destId="{06DA03DA-5E3D-48C8-BA2A-F0DFABCE0784}" srcOrd="0" destOrd="0" presId="urn:microsoft.com/office/officeart/2008/layout/SquareAccentList"/>
    <dgm:cxn modelId="{252EE96D-1CE5-41AE-9D79-51E8449146D2}" type="presParOf" srcId="{72D48B2E-ACEF-4832-B3B7-9A43E9129FF1}" destId="{A64631AC-D902-408B-9274-EE91C5CFE04B}" srcOrd="1" destOrd="0" presId="urn:microsoft.com/office/officeart/2008/layout/SquareAccentList"/>
    <dgm:cxn modelId="{92DF0925-86F1-415F-9E8F-26F0BF4510DC}" type="presParOf" srcId="{F301CF76-A937-4901-B20A-F24FB37BA9B0}" destId="{43A92E55-D9B7-4091-8FCD-AB6EDC3D845B}" srcOrd="6" destOrd="0" presId="urn:microsoft.com/office/officeart/2008/layout/SquareAccentList"/>
    <dgm:cxn modelId="{45BE5F19-3C21-4C8F-B998-2167EC48CE38}" type="presParOf" srcId="{43A92E55-D9B7-4091-8FCD-AB6EDC3D845B}" destId="{BA0575C6-CF07-4C2C-866F-D4CA813A6A47}" srcOrd="0" destOrd="0" presId="urn:microsoft.com/office/officeart/2008/layout/SquareAccentList"/>
    <dgm:cxn modelId="{8B0B02D8-DB92-418D-B067-403983AC856E}" type="presParOf" srcId="{43A92E55-D9B7-4091-8FCD-AB6EDC3D845B}" destId="{61A2203C-3F17-4C0B-9979-8F92146E308B}" srcOrd="1" destOrd="0" presId="urn:microsoft.com/office/officeart/2008/layout/SquareAccentList"/>
    <dgm:cxn modelId="{90D3696B-CE29-4E67-A094-4A209909A672}" type="presParOf" srcId="{F301CF76-A937-4901-B20A-F24FB37BA9B0}" destId="{4802F30E-1CE1-4A7C-89DD-AAEADA4ACA4D}" srcOrd="7" destOrd="0" presId="urn:microsoft.com/office/officeart/2008/layout/SquareAccentList"/>
    <dgm:cxn modelId="{0EC460AA-AF9D-4538-90A4-9B207368E235}" type="presParOf" srcId="{4802F30E-1CE1-4A7C-89DD-AAEADA4ACA4D}" destId="{6D47A715-B334-4819-9BC8-B9AE1F66183A}" srcOrd="0" destOrd="0" presId="urn:microsoft.com/office/officeart/2008/layout/SquareAccentList"/>
    <dgm:cxn modelId="{901A05BA-C64B-4593-B594-2DCADFB88BF3}" type="presParOf" srcId="{4802F30E-1CE1-4A7C-89DD-AAEADA4ACA4D}" destId="{53C2BD2F-B5EE-4064-A33B-934F302710F1}" srcOrd="1" destOrd="0" presId="urn:microsoft.com/office/officeart/2008/layout/SquareAccentList"/>
    <dgm:cxn modelId="{06423B24-BF26-49AE-A78B-731EDC433484}" type="presParOf" srcId="{F301CF76-A937-4901-B20A-F24FB37BA9B0}" destId="{D8894450-EC2D-48B6-8C88-365D14B48728}" srcOrd="8" destOrd="0" presId="urn:microsoft.com/office/officeart/2008/layout/SquareAccentList"/>
    <dgm:cxn modelId="{BD1E1676-84E9-4F78-A66B-0737DA8C38A1}" type="presParOf" srcId="{D8894450-EC2D-48B6-8C88-365D14B48728}" destId="{C8738684-5230-47E1-AFFB-9FC01E1D8EDE}" srcOrd="0" destOrd="0" presId="urn:microsoft.com/office/officeart/2008/layout/SquareAccentList"/>
    <dgm:cxn modelId="{FF0B8EC7-C11E-4509-B6B3-311C14460636}" type="presParOf" srcId="{D8894450-EC2D-48B6-8C88-365D14B48728}" destId="{FD2FC7E0-B163-4994-8C72-9ED59052665E}" srcOrd="1" destOrd="0" presId="urn:microsoft.com/office/officeart/2008/layout/SquareAccentList"/>
    <dgm:cxn modelId="{75BB6CF9-1D81-412A-BE62-20EED8B54930}" type="presParOf" srcId="{F301CF76-A937-4901-B20A-F24FB37BA9B0}" destId="{A07C49DE-14D3-4ACC-9D39-8B0893571D29}" srcOrd="9" destOrd="0" presId="urn:microsoft.com/office/officeart/2008/layout/SquareAccentList"/>
    <dgm:cxn modelId="{421E2341-9E3E-4F0C-AEF1-169DAD473177}" type="presParOf" srcId="{A07C49DE-14D3-4ACC-9D39-8B0893571D29}" destId="{97919F48-64E5-4340-AEDF-FB5E3CB2C890}" srcOrd="0" destOrd="0" presId="urn:microsoft.com/office/officeart/2008/layout/SquareAccentList"/>
    <dgm:cxn modelId="{6C533A33-155F-454A-96F9-3A6E03A4B0D3}" type="presParOf" srcId="{A07C49DE-14D3-4ACC-9D39-8B0893571D29}" destId="{7BD76A40-D65B-4E42-ACF7-1B3FC8C29ED9}" srcOrd="1" destOrd="0" presId="urn:microsoft.com/office/officeart/2008/layout/SquareAccentList"/>
    <dgm:cxn modelId="{2AF64247-7993-451E-822D-F214BE00C1E7}" type="presParOf" srcId="{D4455DA8-502D-4106-A518-D13FA344CE0A}" destId="{CEED7600-B906-40BA-AB47-1A6B70E5FA92}" srcOrd="3" destOrd="0" presId="urn:microsoft.com/office/officeart/2008/layout/SquareAccentList"/>
    <dgm:cxn modelId="{86D6FEBC-B49E-454F-8B32-74FFF8FE89E1}" type="presParOf" srcId="{CEED7600-B906-40BA-AB47-1A6B70E5FA92}" destId="{AA03C1BA-F99F-4AFB-92BF-4803AB2B8E85}" srcOrd="0" destOrd="0" presId="urn:microsoft.com/office/officeart/2008/layout/SquareAccentList"/>
    <dgm:cxn modelId="{6DDDBDDE-6BE4-4DF7-A9E3-79839A89C5D1}" type="presParOf" srcId="{AA03C1BA-F99F-4AFB-92BF-4803AB2B8E85}" destId="{281ADCED-D396-41C5-8428-2A5B2CFB41A8}" srcOrd="0" destOrd="0" presId="urn:microsoft.com/office/officeart/2008/layout/SquareAccentList"/>
    <dgm:cxn modelId="{04005D38-86C6-4881-8048-FB4A43CCDAC4}" type="presParOf" srcId="{AA03C1BA-F99F-4AFB-92BF-4803AB2B8E85}" destId="{C0E63632-6A96-40DB-B5A1-1E6C56AD34F3}" srcOrd="1" destOrd="0" presId="urn:microsoft.com/office/officeart/2008/layout/SquareAccentList"/>
    <dgm:cxn modelId="{BE7DB16C-4F0A-457B-87AE-8BEE6566BDA7}" type="presParOf" srcId="{AA03C1BA-F99F-4AFB-92BF-4803AB2B8E85}" destId="{BAAAF2EF-F558-4CB8-A439-6CA4FBC866D6}" srcOrd="2" destOrd="0" presId="urn:microsoft.com/office/officeart/2008/layout/SquareAccentList"/>
    <dgm:cxn modelId="{E00883BB-9EA3-4E18-A64B-7CEC34D52F3D}" type="presParOf" srcId="{CEED7600-B906-40BA-AB47-1A6B70E5FA92}" destId="{885FB22A-B605-4CF3-8A90-71EE19B8957D}" srcOrd="1" destOrd="0" presId="urn:microsoft.com/office/officeart/2008/layout/SquareAccentList"/>
    <dgm:cxn modelId="{85B252DA-EA74-4415-98AC-01F84F767512}" type="presParOf" srcId="{885FB22A-B605-4CF3-8A90-71EE19B8957D}" destId="{0120500E-C444-4D86-B03C-49D2221FB954}" srcOrd="0" destOrd="0" presId="urn:microsoft.com/office/officeart/2008/layout/SquareAccentList"/>
    <dgm:cxn modelId="{18322237-BA8C-4489-AB37-C66675A33843}" type="presParOf" srcId="{0120500E-C444-4D86-B03C-49D2221FB954}" destId="{C824E1C3-DE50-4B0B-9C46-7D46AD107271}" srcOrd="0" destOrd="0" presId="urn:microsoft.com/office/officeart/2008/layout/SquareAccentList"/>
    <dgm:cxn modelId="{78C9C74B-3FFE-4090-AB34-380F68B7515E}" type="presParOf" srcId="{0120500E-C444-4D86-B03C-49D2221FB954}" destId="{9916BCE8-82E3-43A3-B2C4-6ACDA5DEAA31}" srcOrd="1" destOrd="0" presId="urn:microsoft.com/office/officeart/2008/layout/SquareAccentList"/>
    <dgm:cxn modelId="{D30CB6B7-FEED-4C3D-A2E5-A03CF8434774}" type="presParOf" srcId="{885FB22A-B605-4CF3-8A90-71EE19B8957D}" destId="{4EF15030-F150-4B16-9E2E-1E97A7BA8BC0}" srcOrd="1" destOrd="0" presId="urn:microsoft.com/office/officeart/2008/layout/SquareAccentList"/>
    <dgm:cxn modelId="{24587429-3AEA-467B-B166-6F9795826FCE}" type="presParOf" srcId="{4EF15030-F150-4B16-9E2E-1E97A7BA8BC0}" destId="{99491D64-145C-4077-9E94-DA30EB3D3CDE}" srcOrd="0" destOrd="0" presId="urn:microsoft.com/office/officeart/2008/layout/SquareAccentList"/>
    <dgm:cxn modelId="{CAC5E4C1-5756-451B-A6C9-01AD974F1172}" type="presParOf" srcId="{4EF15030-F150-4B16-9E2E-1E97A7BA8BC0}" destId="{892FA38C-1904-463D-A20E-8822FEC0A2BD}" srcOrd="1" destOrd="0" presId="urn:microsoft.com/office/officeart/2008/layout/SquareAccentList"/>
    <dgm:cxn modelId="{222B4BD6-6038-445D-A733-2645A9B0F505}" type="presParOf" srcId="{885FB22A-B605-4CF3-8A90-71EE19B8957D}" destId="{D7265E01-E428-44D8-9C6D-8C28079FEB05}" srcOrd="2" destOrd="0" presId="urn:microsoft.com/office/officeart/2008/layout/SquareAccentList"/>
    <dgm:cxn modelId="{D03D0B04-B2CA-4CBC-8C9A-1B548656F989}" type="presParOf" srcId="{D7265E01-E428-44D8-9C6D-8C28079FEB05}" destId="{5A17F26F-64D7-4DA5-93CF-A30F9AF6E7E9}" srcOrd="0" destOrd="0" presId="urn:microsoft.com/office/officeart/2008/layout/SquareAccentList"/>
    <dgm:cxn modelId="{6EA6DB48-35CF-4679-A74E-3DA7F5F9F9A5}" type="presParOf" srcId="{D7265E01-E428-44D8-9C6D-8C28079FEB05}" destId="{87690E1F-3C35-4AEB-95ED-D3CA21B5F451}" srcOrd="1" destOrd="0" presId="urn:microsoft.com/office/officeart/2008/layout/SquareAccentList"/>
    <dgm:cxn modelId="{6AFC8BDD-F0B4-4629-9616-EDBA798EF782}" type="presParOf" srcId="{885FB22A-B605-4CF3-8A90-71EE19B8957D}" destId="{43A32543-6768-4D1B-8F32-E6AAFBCC6B29}" srcOrd="3" destOrd="0" presId="urn:microsoft.com/office/officeart/2008/layout/SquareAccentList"/>
    <dgm:cxn modelId="{059268C0-2110-4FF8-8A3C-F2A8466AF0E3}" type="presParOf" srcId="{43A32543-6768-4D1B-8F32-E6AAFBCC6B29}" destId="{B9E0A0DC-F477-4AFE-9833-5934E69FA354}" srcOrd="0" destOrd="0" presId="urn:microsoft.com/office/officeart/2008/layout/SquareAccentList"/>
    <dgm:cxn modelId="{3784CA75-CADB-4636-95F6-E8FBFE9DA386}" type="presParOf" srcId="{43A32543-6768-4D1B-8F32-E6AAFBCC6B29}" destId="{7C2A541D-1B3D-4D79-A7C6-8EC905A353BC}" srcOrd="1" destOrd="0" presId="urn:microsoft.com/office/officeart/2008/layout/SquareAccentList"/>
    <dgm:cxn modelId="{A1877463-EB57-4BA4-89D4-0EA8F560E85C}" type="presParOf" srcId="{885FB22A-B605-4CF3-8A90-71EE19B8957D}" destId="{A2A57D8D-26A9-4775-B2A0-ED3E53D29A8E}" srcOrd="4" destOrd="0" presId="urn:microsoft.com/office/officeart/2008/layout/SquareAccentList"/>
    <dgm:cxn modelId="{1CFCE1C6-C880-48FE-B2EA-474F157B3E38}" type="presParOf" srcId="{A2A57D8D-26A9-4775-B2A0-ED3E53D29A8E}" destId="{C0AFF179-DA5F-455C-9F34-47416B8CD747}" srcOrd="0" destOrd="0" presId="urn:microsoft.com/office/officeart/2008/layout/SquareAccentList"/>
    <dgm:cxn modelId="{FCB25106-8B27-41CF-938B-35027C66A942}" type="presParOf" srcId="{A2A57D8D-26A9-4775-B2A0-ED3E53D29A8E}" destId="{837EFC71-4E69-490E-96C4-E50F9C7D4353}" srcOrd="1" destOrd="0" presId="urn:microsoft.com/office/officeart/2008/layout/SquareAccentList"/>
    <dgm:cxn modelId="{2212B9C6-7B35-441C-9684-E3173B121729}" type="presParOf" srcId="{885FB22A-B605-4CF3-8A90-71EE19B8957D}" destId="{33052887-9FBD-4841-B3B8-16277CF49021}" srcOrd="5" destOrd="0" presId="urn:microsoft.com/office/officeart/2008/layout/SquareAccentList"/>
    <dgm:cxn modelId="{1961F495-D8B7-4217-ABB7-D4FB82BABC52}" type="presParOf" srcId="{33052887-9FBD-4841-B3B8-16277CF49021}" destId="{92D6EBEF-3892-433C-A5F7-12C3B85B0579}" srcOrd="0" destOrd="0" presId="urn:microsoft.com/office/officeart/2008/layout/SquareAccentList"/>
    <dgm:cxn modelId="{AAABB2F6-C0D2-46E5-83C8-F9C0A3224A86}" type="presParOf" srcId="{33052887-9FBD-4841-B3B8-16277CF49021}" destId="{9E2212ED-E7BF-42F7-985F-B9C79D1301E9}" srcOrd="1" destOrd="0" presId="urn:microsoft.com/office/officeart/2008/layout/SquareAccentList"/>
    <dgm:cxn modelId="{10E5DF98-D362-40A9-9074-E422E37C0718}" type="presParOf" srcId="{885FB22A-B605-4CF3-8A90-71EE19B8957D}" destId="{BE6EA380-D40B-4931-8934-5E2FED642012}" srcOrd="6" destOrd="0" presId="urn:microsoft.com/office/officeart/2008/layout/SquareAccentList"/>
    <dgm:cxn modelId="{7EFBBDBA-E0E4-426C-88B7-5E1AD3A90FB7}" type="presParOf" srcId="{BE6EA380-D40B-4931-8934-5E2FED642012}" destId="{6688820B-26A2-4D55-A42E-3B0F0D83E9DE}" srcOrd="0" destOrd="0" presId="urn:microsoft.com/office/officeart/2008/layout/SquareAccentList"/>
    <dgm:cxn modelId="{8EC59823-851B-4112-A796-664AF0C15BF5}" type="presParOf" srcId="{BE6EA380-D40B-4931-8934-5E2FED642012}" destId="{90E4805A-DE88-4986-84CB-E3847CC83AE5}" srcOrd="1" destOrd="0" presId="urn:microsoft.com/office/officeart/2008/layout/SquareAccentList"/>
    <dgm:cxn modelId="{29A990BC-2EFE-4F6E-BFD1-911FD3012331}" type="presParOf" srcId="{885FB22A-B605-4CF3-8A90-71EE19B8957D}" destId="{9D73AB0E-C7C3-486D-90D2-8ABFE5FDF502}" srcOrd="7" destOrd="0" presId="urn:microsoft.com/office/officeart/2008/layout/SquareAccentList"/>
    <dgm:cxn modelId="{6F44D596-0A9F-41CE-BCD7-A6B293A70924}" type="presParOf" srcId="{9D73AB0E-C7C3-486D-90D2-8ABFE5FDF502}" destId="{7E2E154C-E630-4483-B4C7-A6234A99A36A}" srcOrd="0" destOrd="0" presId="urn:microsoft.com/office/officeart/2008/layout/SquareAccentList"/>
    <dgm:cxn modelId="{9894F19D-0918-4D51-94C2-D69915048993}" type="presParOf" srcId="{9D73AB0E-C7C3-486D-90D2-8ABFE5FDF502}" destId="{D3CC92A7-EF93-47E0-8204-9CC1D594A64F}" srcOrd="1" destOrd="0" presId="urn:microsoft.com/office/officeart/2008/layout/SquareAccentList"/>
    <dgm:cxn modelId="{96F8E25A-9ADA-4EBF-ACD8-3347521895F1}" type="presParOf" srcId="{885FB22A-B605-4CF3-8A90-71EE19B8957D}" destId="{239187A1-3C94-4E90-9E1D-E9E0F601B0DF}" srcOrd="8" destOrd="0" presId="urn:microsoft.com/office/officeart/2008/layout/SquareAccentList"/>
    <dgm:cxn modelId="{25F87590-ABE1-414C-BC34-E5BF5DA7B4A7}" type="presParOf" srcId="{239187A1-3C94-4E90-9E1D-E9E0F601B0DF}" destId="{9A2F6617-E7C0-43D8-8051-D3FD50FBF341}" srcOrd="0" destOrd="0" presId="urn:microsoft.com/office/officeart/2008/layout/SquareAccentList"/>
    <dgm:cxn modelId="{8F2C16C5-D73F-4491-8198-74E5F0F3C4DD}" type="presParOf" srcId="{239187A1-3C94-4E90-9E1D-E9E0F601B0DF}" destId="{A4040452-47E3-4A66-B2A5-2EEFCB509F6D}" srcOrd="1" destOrd="0" presId="urn:microsoft.com/office/officeart/2008/layout/SquareAccentList"/>
    <dgm:cxn modelId="{2005E633-15BA-41C9-B89B-7B18643F6121}" type="presParOf" srcId="{885FB22A-B605-4CF3-8A90-71EE19B8957D}" destId="{314D9D96-ECEC-435F-80A6-4418076BE3FB}" srcOrd="9" destOrd="0" presId="urn:microsoft.com/office/officeart/2008/layout/SquareAccentList"/>
    <dgm:cxn modelId="{CAA0194A-2FA1-4FBA-B15C-8AC8693D276B}" type="presParOf" srcId="{314D9D96-ECEC-435F-80A6-4418076BE3FB}" destId="{FD629A92-3714-493E-BA89-AE79C3C647A4}" srcOrd="0" destOrd="0" presId="urn:microsoft.com/office/officeart/2008/layout/SquareAccentList"/>
    <dgm:cxn modelId="{54163E3D-6BC3-4C30-933D-A347998E2E15}" type="presParOf" srcId="{314D9D96-ECEC-435F-80A6-4418076BE3FB}" destId="{9DAF6C4F-3113-4E54-B248-516DBF57F14C}" srcOrd="1" destOrd="0" presId="urn:microsoft.com/office/officeart/2008/layout/SquareAccentList"/>
    <dgm:cxn modelId="{EFA73E19-11B3-4A45-A496-2F52F82B1CE3}" type="presParOf" srcId="{885FB22A-B605-4CF3-8A90-71EE19B8957D}" destId="{8FDFBEE3-9E87-49C7-9AED-FAC63840C9D3}" srcOrd="10" destOrd="0" presId="urn:microsoft.com/office/officeart/2008/layout/SquareAccentList"/>
    <dgm:cxn modelId="{45B04A21-AE2C-4D69-8883-5B2CB54D870E}" type="presParOf" srcId="{8FDFBEE3-9E87-49C7-9AED-FAC63840C9D3}" destId="{73D1DC56-3487-404D-8013-3A083A922F6C}" srcOrd="0" destOrd="0" presId="urn:microsoft.com/office/officeart/2008/layout/SquareAccentList"/>
    <dgm:cxn modelId="{75E746CF-4D25-4956-8BBB-EAD703C6E10A}" type="presParOf" srcId="{8FDFBEE3-9E87-49C7-9AED-FAC63840C9D3}" destId="{8BE63E86-3300-49C2-A0CE-9112D4FAB40B}"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CF722-B8B2-45DE-B228-8D993E31275A}">
      <dsp:nvSpPr>
        <dsp:cNvPr id="0" name=""/>
        <dsp:cNvSpPr/>
      </dsp:nvSpPr>
      <dsp:spPr>
        <a:xfrm>
          <a:off x="437851" y="202318"/>
          <a:ext cx="1213446" cy="1213446"/>
        </a:xfrm>
        <a:prstGeom prst="ellipse">
          <a:avLst/>
        </a:prstGeom>
        <a:solidFill>
          <a:srgbClr val="00B0F0">
            <a:alpha val="80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300" b="1" i="0" u="sng" strike="noStrike" kern="1200" cap="none" normalizeH="0" baseline="0" dirty="0" smtClean="0">
              <a:ln/>
              <a:effectLst/>
              <a:latin typeface="Arial" pitchFamily="34" charset="0"/>
              <a:ea typeface="宋体" pitchFamily="2" charset="-122"/>
              <a:cs typeface="宋体" pitchFamily="2" charset="-122"/>
            </a:rPr>
            <a:t>CLIENT</a:t>
          </a:r>
        </a:p>
      </dsp:txBody>
      <dsp:txXfrm>
        <a:off x="599644" y="414671"/>
        <a:ext cx="889860" cy="546050"/>
      </dsp:txXfrm>
    </dsp:sp>
    <dsp:sp modelId="{19059CF8-6ECE-4570-8A13-8017E740BD8C}">
      <dsp:nvSpPr>
        <dsp:cNvPr id="0" name=""/>
        <dsp:cNvSpPr/>
      </dsp:nvSpPr>
      <dsp:spPr>
        <a:xfrm>
          <a:off x="875703" y="960722"/>
          <a:ext cx="1213446" cy="1213446"/>
        </a:xfrm>
        <a:prstGeom prst="ellipse">
          <a:avLst/>
        </a:prstGeom>
        <a:solidFill>
          <a:srgbClr val="FFC000">
            <a:alpha val="80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300" b="1" i="0" u="sng" strike="noStrike" kern="1200" cap="none" normalizeH="0" baseline="0" dirty="0" smtClean="0">
              <a:ln/>
              <a:effectLst/>
              <a:latin typeface="Arial" pitchFamily="34" charset="0"/>
              <a:ea typeface="宋体" pitchFamily="2" charset="-122"/>
              <a:cs typeface="宋体" pitchFamily="2" charset="-122"/>
            </a:rPr>
            <a:t>THIRD PARTY</a:t>
          </a:r>
        </a:p>
      </dsp:txBody>
      <dsp:txXfrm>
        <a:off x="1246816" y="1274195"/>
        <a:ext cx="728067" cy="667395"/>
      </dsp:txXfrm>
    </dsp:sp>
    <dsp:sp modelId="{266A6540-57C5-4626-8B52-9AAAF78CC2E4}">
      <dsp:nvSpPr>
        <dsp:cNvPr id="0" name=""/>
        <dsp:cNvSpPr/>
      </dsp:nvSpPr>
      <dsp:spPr>
        <a:xfrm>
          <a:off x="0" y="960722"/>
          <a:ext cx="1213446" cy="1213446"/>
        </a:xfrm>
        <a:prstGeom prst="ellipse">
          <a:avLst/>
        </a:prstGeom>
        <a:solidFill>
          <a:srgbClr val="00FF00">
            <a:alpha val="80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300" b="1" i="0" u="sng" strike="noStrike" kern="1200" cap="none" normalizeH="0" baseline="0" dirty="0" smtClean="0">
              <a:ln/>
              <a:effectLst/>
              <a:latin typeface="Arial" pitchFamily="34" charset="0"/>
              <a:ea typeface="宋体" pitchFamily="2" charset="-122"/>
              <a:cs typeface="宋体" pitchFamily="2" charset="-122"/>
            </a:rPr>
            <a:t>EMBEST</a:t>
          </a:r>
        </a:p>
      </dsp:txBody>
      <dsp:txXfrm>
        <a:off x="114266" y="1274195"/>
        <a:ext cx="728067" cy="667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AB96F-F771-462A-843D-1BF69B918D26}">
      <dsp:nvSpPr>
        <dsp:cNvPr id="0" name=""/>
        <dsp:cNvSpPr/>
      </dsp:nvSpPr>
      <dsp:spPr>
        <a:xfrm>
          <a:off x="8192" y="442883"/>
          <a:ext cx="2095562" cy="24653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233B9FC-26E9-40AC-A3F4-39FBBCDDA18D}">
      <dsp:nvSpPr>
        <dsp:cNvPr id="0" name=""/>
        <dsp:cNvSpPr/>
      </dsp:nvSpPr>
      <dsp:spPr>
        <a:xfrm>
          <a:off x="8192" y="535472"/>
          <a:ext cx="153947" cy="15394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E95881-6591-479F-B826-49CC723C8385}">
      <dsp:nvSpPr>
        <dsp:cNvPr id="0" name=""/>
        <dsp:cNvSpPr/>
      </dsp:nvSpPr>
      <dsp:spPr>
        <a:xfrm>
          <a:off x="8192" y="0"/>
          <a:ext cx="2095562" cy="442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a:lnSpc>
              <a:spcPct val="90000"/>
            </a:lnSpc>
            <a:spcBef>
              <a:spcPct val="0"/>
            </a:spcBef>
            <a:spcAft>
              <a:spcPct val="35000"/>
            </a:spcAft>
          </a:pPr>
          <a:r>
            <a:rPr lang="en-US" altLang="zh-CN" sz="1700" b="1" kern="1200" dirty="0" smtClean="0">
              <a:ea typeface="华文细黑"/>
              <a:cs typeface="华文细黑"/>
            </a:rPr>
            <a:t>ARM Core</a:t>
          </a:r>
          <a:endParaRPr lang="zh-CN" altLang="en-US" sz="1700" kern="1200" dirty="0"/>
        </a:p>
      </dsp:txBody>
      <dsp:txXfrm>
        <a:off x="8192" y="0"/>
        <a:ext cx="2095562" cy="442883"/>
      </dsp:txXfrm>
    </dsp:sp>
    <dsp:sp modelId="{39C880A0-6CA3-4173-9587-16CA5720BE70}">
      <dsp:nvSpPr>
        <dsp:cNvPr id="0" name=""/>
        <dsp:cNvSpPr/>
      </dsp:nvSpPr>
      <dsp:spPr>
        <a:xfrm>
          <a:off x="8192" y="894319"/>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757CAD1-731E-4E10-A1A5-BD1C0F468AC0}">
      <dsp:nvSpPr>
        <dsp:cNvPr id="0" name=""/>
        <dsp:cNvSpPr/>
      </dsp:nvSpPr>
      <dsp:spPr>
        <a:xfrm>
          <a:off x="154882" y="791870"/>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dirty="0" smtClean="0"/>
            <a:t>ARM7 / ARM9</a:t>
          </a:r>
          <a:endParaRPr lang="zh-CN" altLang="en-US" sz="1600" b="1" kern="1200" dirty="0"/>
        </a:p>
      </dsp:txBody>
      <dsp:txXfrm>
        <a:off x="154882" y="791870"/>
        <a:ext cx="1948872" cy="358843"/>
      </dsp:txXfrm>
    </dsp:sp>
    <dsp:sp modelId="{A468129E-B3BA-43EE-A5BA-5EB6E9F4C9A3}">
      <dsp:nvSpPr>
        <dsp:cNvPr id="0" name=""/>
        <dsp:cNvSpPr/>
      </dsp:nvSpPr>
      <dsp:spPr>
        <a:xfrm>
          <a:off x="8192" y="1253163"/>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FA71F22-DBDB-491F-AC75-63ADDAFE5981}">
      <dsp:nvSpPr>
        <dsp:cNvPr id="0" name=""/>
        <dsp:cNvSpPr/>
      </dsp:nvSpPr>
      <dsp:spPr>
        <a:xfrm>
          <a:off x="154882" y="1150713"/>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dirty="0" smtClean="0"/>
            <a:t>Cortex M0/M3/M4</a:t>
          </a:r>
          <a:endParaRPr lang="zh-CN" altLang="en-US" sz="1600" b="1" kern="1200" dirty="0"/>
        </a:p>
      </dsp:txBody>
      <dsp:txXfrm>
        <a:off x="154882" y="1150713"/>
        <a:ext cx="1948872" cy="358843"/>
      </dsp:txXfrm>
    </dsp:sp>
    <dsp:sp modelId="{C016C766-B298-445C-BF9A-F8393A8C4298}">
      <dsp:nvSpPr>
        <dsp:cNvPr id="0" name=""/>
        <dsp:cNvSpPr/>
      </dsp:nvSpPr>
      <dsp:spPr>
        <a:xfrm>
          <a:off x="8192" y="1612006"/>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F288F2-C0B2-4977-AE2A-25C0DB2E9B29}">
      <dsp:nvSpPr>
        <dsp:cNvPr id="0" name=""/>
        <dsp:cNvSpPr/>
      </dsp:nvSpPr>
      <dsp:spPr>
        <a:xfrm>
          <a:off x="154882" y="1509556"/>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dirty="0" smtClean="0"/>
            <a:t>Cortex A5</a:t>
          </a:r>
          <a:endParaRPr lang="zh-CN" altLang="en-US" sz="1600" b="1" kern="1200" dirty="0"/>
        </a:p>
      </dsp:txBody>
      <dsp:txXfrm>
        <a:off x="154882" y="1509556"/>
        <a:ext cx="1948872" cy="358843"/>
      </dsp:txXfrm>
    </dsp:sp>
    <dsp:sp modelId="{6948A23D-67F7-40F1-89E6-981880ED46B5}">
      <dsp:nvSpPr>
        <dsp:cNvPr id="0" name=""/>
        <dsp:cNvSpPr/>
      </dsp:nvSpPr>
      <dsp:spPr>
        <a:xfrm>
          <a:off x="8192" y="1970849"/>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C05998-5AC9-4320-8680-7A6B15ADE775}">
      <dsp:nvSpPr>
        <dsp:cNvPr id="0" name=""/>
        <dsp:cNvSpPr/>
      </dsp:nvSpPr>
      <dsp:spPr>
        <a:xfrm>
          <a:off x="154882" y="1868399"/>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dirty="0" smtClean="0"/>
            <a:t>Cortex A8</a:t>
          </a:r>
          <a:endParaRPr lang="zh-CN" altLang="en-US" sz="1600" b="1" kern="1200" dirty="0"/>
        </a:p>
      </dsp:txBody>
      <dsp:txXfrm>
        <a:off x="154882" y="1868399"/>
        <a:ext cx="1948872" cy="358843"/>
      </dsp:txXfrm>
    </dsp:sp>
    <dsp:sp modelId="{54CD0517-3D6E-4814-8EA8-F59C204CD88D}">
      <dsp:nvSpPr>
        <dsp:cNvPr id="0" name=""/>
        <dsp:cNvSpPr/>
      </dsp:nvSpPr>
      <dsp:spPr>
        <a:xfrm>
          <a:off x="8192" y="2329693"/>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2510C6C-DD19-44E2-A924-C5A4D5B58615}">
      <dsp:nvSpPr>
        <dsp:cNvPr id="0" name=""/>
        <dsp:cNvSpPr/>
      </dsp:nvSpPr>
      <dsp:spPr>
        <a:xfrm>
          <a:off x="154882" y="2227243"/>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dirty="0" smtClean="0"/>
            <a:t>Cortex A9</a:t>
          </a:r>
          <a:endParaRPr lang="zh-CN" altLang="en-US" sz="1600" b="1" kern="1200" dirty="0"/>
        </a:p>
      </dsp:txBody>
      <dsp:txXfrm>
        <a:off x="154882" y="2227243"/>
        <a:ext cx="1948872" cy="358843"/>
      </dsp:txXfrm>
    </dsp:sp>
    <dsp:sp modelId="{98A60CFC-C0AC-42DB-AE73-A21462AD082E}">
      <dsp:nvSpPr>
        <dsp:cNvPr id="0" name=""/>
        <dsp:cNvSpPr/>
      </dsp:nvSpPr>
      <dsp:spPr>
        <a:xfrm>
          <a:off x="8192" y="2688536"/>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DD107F-E680-45B1-90B3-E1EDEDB89A35}">
      <dsp:nvSpPr>
        <dsp:cNvPr id="0" name=""/>
        <dsp:cNvSpPr/>
      </dsp:nvSpPr>
      <dsp:spPr>
        <a:xfrm>
          <a:off x="154882" y="2586086"/>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dirty="0" smtClean="0"/>
            <a:t>……</a:t>
          </a:r>
          <a:endParaRPr lang="zh-CN" altLang="en-US" sz="1600" b="1" kern="1200" dirty="0"/>
        </a:p>
      </dsp:txBody>
      <dsp:txXfrm>
        <a:off x="154882" y="2586086"/>
        <a:ext cx="1948872" cy="358843"/>
      </dsp:txXfrm>
    </dsp:sp>
    <dsp:sp modelId="{D873E978-8E52-4B37-8A6F-440D81B9B9D9}">
      <dsp:nvSpPr>
        <dsp:cNvPr id="0" name=""/>
        <dsp:cNvSpPr/>
      </dsp:nvSpPr>
      <dsp:spPr>
        <a:xfrm>
          <a:off x="2208532" y="442883"/>
          <a:ext cx="2095562" cy="24653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6F45486-640A-46D1-8BDA-3294C13E73BC}">
      <dsp:nvSpPr>
        <dsp:cNvPr id="0" name=""/>
        <dsp:cNvSpPr/>
      </dsp:nvSpPr>
      <dsp:spPr>
        <a:xfrm>
          <a:off x="2208532" y="535472"/>
          <a:ext cx="153947" cy="15394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BEE24D8-7E78-4228-BE67-4C9E2C136743}">
      <dsp:nvSpPr>
        <dsp:cNvPr id="0" name=""/>
        <dsp:cNvSpPr/>
      </dsp:nvSpPr>
      <dsp:spPr>
        <a:xfrm>
          <a:off x="2208532" y="0"/>
          <a:ext cx="2095562" cy="442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a:lnSpc>
              <a:spcPct val="90000"/>
            </a:lnSpc>
            <a:spcBef>
              <a:spcPct val="0"/>
            </a:spcBef>
            <a:spcAft>
              <a:spcPct val="35000"/>
            </a:spcAft>
          </a:pPr>
          <a:r>
            <a:rPr lang="en-US" altLang="zh-CN" sz="1700" b="1" kern="1200" dirty="0" smtClean="0"/>
            <a:t>ARM MCU &amp; MPU</a:t>
          </a:r>
          <a:endParaRPr lang="zh-CN" altLang="en-US" sz="1700" kern="1200" dirty="0"/>
        </a:p>
      </dsp:txBody>
      <dsp:txXfrm>
        <a:off x="2208532" y="0"/>
        <a:ext cx="2095562" cy="442883"/>
      </dsp:txXfrm>
    </dsp:sp>
    <dsp:sp modelId="{E110C80F-EE6C-4B81-8B69-C273C66BBAFB}">
      <dsp:nvSpPr>
        <dsp:cNvPr id="0" name=""/>
        <dsp:cNvSpPr/>
      </dsp:nvSpPr>
      <dsp:spPr>
        <a:xfrm>
          <a:off x="2208532" y="894319"/>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A909F2B-D1E8-4DA1-9773-3202760FF65A}">
      <dsp:nvSpPr>
        <dsp:cNvPr id="0" name=""/>
        <dsp:cNvSpPr/>
      </dsp:nvSpPr>
      <dsp:spPr>
        <a:xfrm>
          <a:off x="2355222" y="791870"/>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smtClean="0"/>
            <a:t>Altera</a:t>
          </a:r>
          <a:endParaRPr lang="zh-CN" altLang="en-US" sz="1600" b="1" kern="1200" dirty="0"/>
        </a:p>
      </dsp:txBody>
      <dsp:txXfrm>
        <a:off x="2355222" y="791870"/>
        <a:ext cx="1948872" cy="358843"/>
      </dsp:txXfrm>
    </dsp:sp>
    <dsp:sp modelId="{B53BB6E7-4AA1-49EF-AEBA-193400E415F5}">
      <dsp:nvSpPr>
        <dsp:cNvPr id="0" name=""/>
        <dsp:cNvSpPr/>
      </dsp:nvSpPr>
      <dsp:spPr>
        <a:xfrm>
          <a:off x="2208532" y="1253163"/>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2AD3C1C-C577-43AA-8941-67B2CE4332E4}">
      <dsp:nvSpPr>
        <dsp:cNvPr id="0" name=""/>
        <dsp:cNvSpPr/>
      </dsp:nvSpPr>
      <dsp:spPr>
        <a:xfrm>
          <a:off x="2355222" y="1150713"/>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smtClean="0"/>
            <a:t>Freescale</a:t>
          </a:r>
          <a:endParaRPr lang="zh-CN" altLang="en-US" sz="1600" b="1" kern="1200" dirty="0"/>
        </a:p>
      </dsp:txBody>
      <dsp:txXfrm>
        <a:off x="2355222" y="1150713"/>
        <a:ext cx="1948872" cy="358843"/>
      </dsp:txXfrm>
    </dsp:sp>
    <dsp:sp modelId="{CE048D3D-A8C5-4419-9218-89158F1EF56B}">
      <dsp:nvSpPr>
        <dsp:cNvPr id="0" name=""/>
        <dsp:cNvSpPr/>
      </dsp:nvSpPr>
      <dsp:spPr>
        <a:xfrm>
          <a:off x="2208532" y="1612006"/>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0A7294-3993-4A35-9C04-97F435D186E5}">
      <dsp:nvSpPr>
        <dsp:cNvPr id="0" name=""/>
        <dsp:cNvSpPr/>
      </dsp:nvSpPr>
      <dsp:spPr>
        <a:xfrm>
          <a:off x="2355222" y="1509556"/>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smtClean="0"/>
            <a:t>TI</a:t>
          </a:r>
          <a:endParaRPr lang="zh-CN" altLang="en-US" sz="1600" b="1" kern="1200" dirty="0"/>
        </a:p>
      </dsp:txBody>
      <dsp:txXfrm>
        <a:off x="2355222" y="1509556"/>
        <a:ext cx="1948872" cy="358843"/>
      </dsp:txXfrm>
    </dsp:sp>
    <dsp:sp modelId="{BCA6C403-E4DB-4787-971B-9F115B718F38}">
      <dsp:nvSpPr>
        <dsp:cNvPr id="0" name=""/>
        <dsp:cNvSpPr/>
      </dsp:nvSpPr>
      <dsp:spPr>
        <a:xfrm>
          <a:off x="2208532" y="1970849"/>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16049C-F5CA-455B-AC2A-6E7AB21F6094}">
      <dsp:nvSpPr>
        <dsp:cNvPr id="0" name=""/>
        <dsp:cNvSpPr/>
      </dsp:nvSpPr>
      <dsp:spPr>
        <a:xfrm>
          <a:off x="2355222" y="1868399"/>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smtClean="0"/>
            <a:t>ATMEL</a:t>
          </a:r>
          <a:endParaRPr lang="zh-CN" altLang="en-US" sz="1600" b="1" kern="1200" dirty="0"/>
        </a:p>
      </dsp:txBody>
      <dsp:txXfrm>
        <a:off x="2355222" y="1868399"/>
        <a:ext cx="1948872" cy="358843"/>
      </dsp:txXfrm>
    </dsp:sp>
    <dsp:sp modelId="{DE510DFC-30BB-4DC2-A618-744FB7BEC66F}">
      <dsp:nvSpPr>
        <dsp:cNvPr id="0" name=""/>
        <dsp:cNvSpPr/>
      </dsp:nvSpPr>
      <dsp:spPr>
        <a:xfrm>
          <a:off x="2208532" y="2329693"/>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B57BE62-68F7-4DF1-BA05-408A85D89B7D}">
      <dsp:nvSpPr>
        <dsp:cNvPr id="0" name=""/>
        <dsp:cNvSpPr/>
      </dsp:nvSpPr>
      <dsp:spPr>
        <a:xfrm>
          <a:off x="2355222" y="2227243"/>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smtClean="0"/>
            <a:t>ST</a:t>
          </a:r>
          <a:endParaRPr lang="zh-CN" altLang="en-US" sz="1600" b="1" kern="1200" dirty="0"/>
        </a:p>
      </dsp:txBody>
      <dsp:txXfrm>
        <a:off x="2355222" y="2227243"/>
        <a:ext cx="1948872" cy="358843"/>
      </dsp:txXfrm>
    </dsp:sp>
    <dsp:sp modelId="{219FAC1F-330B-4DAA-906A-C37F743E9988}">
      <dsp:nvSpPr>
        <dsp:cNvPr id="0" name=""/>
        <dsp:cNvSpPr/>
      </dsp:nvSpPr>
      <dsp:spPr>
        <a:xfrm>
          <a:off x="2208532" y="2688536"/>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76EA81F-CD9F-4E97-BB9A-1398A0B783C6}">
      <dsp:nvSpPr>
        <dsp:cNvPr id="0" name=""/>
        <dsp:cNvSpPr/>
      </dsp:nvSpPr>
      <dsp:spPr>
        <a:xfrm>
          <a:off x="2355222" y="2586086"/>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smtClean="0"/>
            <a:t> NXP</a:t>
          </a:r>
          <a:endParaRPr lang="zh-CN" altLang="en-US" sz="1600" b="1" kern="1200" dirty="0"/>
        </a:p>
      </dsp:txBody>
      <dsp:txXfrm>
        <a:off x="2355222" y="2586086"/>
        <a:ext cx="1948872" cy="358843"/>
      </dsp:txXfrm>
    </dsp:sp>
    <dsp:sp modelId="{82DE90C3-CD84-4D5C-B8F8-9BF3BF9D7758}">
      <dsp:nvSpPr>
        <dsp:cNvPr id="0" name=""/>
        <dsp:cNvSpPr/>
      </dsp:nvSpPr>
      <dsp:spPr>
        <a:xfrm>
          <a:off x="2208532" y="3047379"/>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E616A02-FC72-4281-A088-8ABB74945895}">
      <dsp:nvSpPr>
        <dsp:cNvPr id="0" name=""/>
        <dsp:cNvSpPr/>
      </dsp:nvSpPr>
      <dsp:spPr>
        <a:xfrm>
          <a:off x="2355222" y="2944929"/>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smtClean="0"/>
            <a:t>Samsung</a:t>
          </a:r>
          <a:endParaRPr lang="zh-CN" altLang="en-US" sz="1600" b="1" kern="1200" dirty="0"/>
        </a:p>
      </dsp:txBody>
      <dsp:txXfrm>
        <a:off x="2355222" y="2944929"/>
        <a:ext cx="1948872" cy="358843"/>
      </dsp:txXfrm>
    </dsp:sp>
    <dsp:sp modelId="{3D3F1820-CCDB-47CE-8E4A-D78DA84571C7}">
      <dsp:nvSpPr>
        <dsp:cNvPr id="0" name=""/>
        <dsp:cNvSpPr/>
      </dsp:nvSpPr>
      <dsp:spPr>
        <a:xfrm>
          <a:off x="2208532" y="3406222"/>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B43101-5D8E-4590-8727-BA2074A237D0}">
      <dsp:nvSpPr>
        <dsp:cNvPr id="0" name=""/>
        <dsp:cNvSpPr/>
      </dsp:nvSpPr>
      <dsp:spPr>
        <a:xfrm>
          <a:off x="2355222" y="3303773"/>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smtClean="0"/>
            <a:t>……</a:t>
          </a:r>
          <a:endParaRPr lang="zh-CN" altLang="en-US" sz="1600" b="1" kern="1200" dirty="0"/>
        </a:p>
      </dsp:txBody>
      <dsp:txXfrm>
        <a:off x="2355222" y="3303773"/>
        <a:ext cx="1948872" cy="358843"/>
      </dsp:txXfrm>
    </dsp:sp>
    <dsp:sp modelId="{C756DC00-7FEB-4DDF-875B-63F739A1CB89}">
      <dsp:nvSpPr>
        <dsp:cNvPr id="0" name=""/>
        <dsp:cNvSpPr/>
      </dsp:nvSpPr>
      <dsp:spPr>
        <a:xfrm>
          <a:off x="4408873" y="442883"/>
          <a:ext cx="2095562" cy="24653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B2017CB-DAA3-46FE-9D4A-BED3F0B48851}">
      <dsp:nvSpPr>
        <dsp:cNvPr id="0" name=""/>
        <dsp:cNvSpPr/>
      </dsp:nvSpPr>
      <dsp:spPr>
        <a:xfrm>
          <a:off x="4408873" y="535472"/>
          <a:ext cx="153947" cy="15394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183D4AF-AF4D-4FF5-B2FA-FAE58E45301F}">
      <dsp:nvSpPr>
        <dsp:cNvPr id="0" name=""/>
        <dsp:cNvSpPr/>
      </dsp:nvSpPr>
      <dsp:spPr>
        <a:xfrm>
          <a:off x="4408873" y="0"/>
          <a:ext cx="2095562" cy="442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a:lnSpc>
              <a:spcPct val="90000"/>
            </a:lnSpc>
            <a:spcBef>
              <a:spcPct val="0"/>
            </a:spcBef>
            <a:spcAft>
              <a:spcPct val="35000"/>
            </a:spcAft>
          </a:pPr>
          <a:r>
            <a:rPr lang="en-US" altLang="zh-CN" sz="1700" b="1" kern="1200" smtClean="0"/>
            <a:t>Embedded OS</a:t>
          </a:r>
          <a:endParaRPr lang="zh-CN" altLang="en-US" sz="1700" kern="1200" dirty="0"/>
        </a:p>
      </dsp:txBody>
      <dsp:txXfrm>
        <a:off x="4408873" y="0"/>
        <a:ext cx="2095562" cy="442883"/>
      </dsp:txXfrm>
    </dsp:sp>
    <dsp:sp modelId="{FF68C189-8C26-421E-8372-32311A0A81F8}">
      <dsp:nvSpPr>
        <dsp:cNvPr id="0" name=""/>
        <dsp:cNvSpPr/>
      </dsp:nvSpPr>
      <dsp:spPr>
        <a:xfrm>
          <a:off x="4408873" y="894319"/>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4C64E2-4A9F-45E0-A327-75816DF49B7E}">
      <dsp:nvSpPr>
        <dsp:cNvPr id="0" name=""/>
        <dsp:cNvSpPr/>
      </dsp:nvSpPr>
      <dsp:spPr>
        <a:xfrm>
          <a:off x="4555562" y="791870"/>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smtClean="0"/>
            <a:t>Linux</a:t>
          </a:r>
          <a:endParaRPr lang="zh-CN" altLang="en-US" sz="1600" b="1" kern="1200" dirty="0"/>
        </a:p>
      </dsp:txBody>
      <dsp:txXfrm>
        <a:off x="4555562" y="791870"/>
        <a:ext cx="1948872" cy="358843"/>
      </dsp:txXfrm>
    </dsp:sp>
    <dsp:sp modelId="{6444F768-5BC3-405B-BD6E-FA80511412F4}">
      <dsp:nvSpPr>
        <dsp:cNvPr id="0" name=""/>
        <dsp:cNvSpPr/>
      </dsp:nvSpPr>
      <dsp:spPr>
        <a:xfrm>
          <a:off x="4408873" y="1253163"/>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775437-5276-49A5-94AB-C3F945A1EA44}">
      <dsp:nvSpPr>
        <dsp:cNvPr id="0" name=""/>
        <dsp:cNvSpPr/>
      </dsp:nvSpPr>
      <dsp:spPr>
        <a:xfrm>
          <a:off x="4555562" y="1150713"/>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smtClean="0"/>
            <a:t>Android</a:t>
          </a:r>
          <a:endParaRPr lang="zh-CN" altLang="en-US" sz="1600" b="1" kern="1200" dirty="0"/>
        </a:p>
      </dsp:txBody>
      <dsp:txXfrm>
        <a:off x="4555562" y="1150713"/>
        <a:ext cx="1948872" cy="358843"/>
      </dsp:txXfrm>
    </dsp:sp>
    <dsp:sp modelId="{C665BFA3-EA4F-4E8A-8BAB-64DD4818D390}">
      <dsp:nvSpPr>
        <dsp:cNvPr id="0" name=""/>
        <dsp:cNvSpPr/>
      </dsp:nvSpPr>
      <dsp:spPr>
        <a:xfrm>
          <a:off x="4408873" y="1612006"/>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2083CEA-3866-4DC3-820C-1EFBD397F8A4}">
      <dsp:nvSpPr>
        <dsp:cNvPr id="0" name=""/>
        <dsp:cNvSpPr/>
      </dsp:nvSpPr>
      <dsp:spPr>
        <a:xfrm>
          <a:off x="4555562" y="1509556"/>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smtClean="0"/>
            <a:t>WINCE</a:t>
          </a:r>
          <a:endParaRPr lang="zh-CN" altLang="en-US" sz="1600" b="1" kern="1200" dirty="0"/>
        </a:p>
      </dsp:txBody>
      <dsp:txXfrm>
        <a:off x="4555562" y="1509556"/>
        <a:ext cx="1948872" cy="358843"/>
      </dsp:txXfrm>
    </dsp:sp>
    <dsp:sp modelId="{02449F6F-D975-4055-B2A8-C3DFDA60133E}">
      <dsp:nvSpPr>
        <dsp:cNvPr id="0" name=""/>
        <dsp:cNvSpPr/>
      </dsp:nvSpPr>
      <dsp:spPr>
        <a:xfrm>
          <a:off x="4408873" y="1970849"/>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44DFAF-6949-4D8E-82BA-E5D4F06496F6}">
      <dsp:nvSpPr>
        <dsp:cNvPr id="0" name=""/>
        <dsp:cNvSpPr/>
      </dsp:nvSpPr>
      <dsp:spPr>
        <a:xfrm>
          <a:off x="4555562" y="1868399"/>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smtClean="0"/>
            <a:t>CoOS</a:t>
          </a:r>
          <a:endParaRPr lang="zh-CN" altLang="en-US" sz="1600" b="1" kern="1200" dirty="0"/>
        </a:p>
      </dsp:txBody>
      <dsp:txXfrm>
        <a:off x="4555562" y="1868399"/>
        <a:ext cx="1948872" cy="358843"/>
      </dsp:txXfrm>
    </dsp:sp>
    <dsp:sp modelId="{963A49B5-D879-49B6-9839-8D68E7329261}">
      <dsp:nvSpPr>
        <dsp:cNvPr id="0" name=""/>
        <dsp:cNvSpPr/>
      </dsp:nvSpPr>
      <dsp:spPr>
        <a:xfrm>
          <a:off x="4408873" y="2329693"/>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3EB5F46-FEC6-4A17-961C-E2E9B6055548}">
      <dsp:nvSpPr>
        <dsp:cNvPr id="0" name=""/>
        <dsp:cNvSpPr/>
      </dsp:nvSpPr>
      <dsp:spPr>
        <a:xfrm>
          <a:off x="4555562" y="2227243"/>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smtClean="0"/>
            <a:t>uCOS-II</a:t>
          </a:r>
          <a:endParaRPr lang="zh-CN" altLang="en-US" sz="1600" b="1" kern="1200" dirty="0"/>
        </a:p>
      </dsp:txBody>
      <dsp:txXfrm>
        <a:off x="4555562" y="2227243"/>
        <a:ext cx="1948872" cy="358843"/>
      </dsp:txXfrm>
    </dsp:sp>
    <dsp:sp modelId="{06DA03DA-5E3D-48C8-BA2A-F0DFABCE0784}">
      <dsp:nvSpPr>
        <dsp:cNvPr id="0" name=""/>
        <dsp:cNvSpPr/>
      </dsp:nvSpPr>
      <dsp:spPr>
        <a:xfrm>
          <a:off x="4408873" y="2688536"/>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4631AC-D902-408B-9274-EE91C5CFE04B}">
      <dsp:nvSpPr>
        <dsp:cNvPr id="0" name=""/>
        <dsp:cNvSpPr/>
      </dsp:nvSpPr>
      <dsp:spPr>
        <a:xfrm>
          <a:off x="4555562" y="2586086"/>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smtClean="0"/>
            <a:t>RTX</a:t>
          </a:r>
          <a:endParaRPr lang="zh-CN" altLang="en-US" sz="1600" b="1" kern="1200" dirty="0"/>
        </a:p>
      </dsp:txBody>
      <dsp:txXfrm>
        <a:off x="4555562" y="2586086"/>
        <a:ext cx="1948872" cy="358843"/>
      </dsp:txXfrm>
    </dsp:sp>
    <dsp:sp modelId="{BA0575C6-CF07-4C2C-866F-D4CA813A6A47}">
      <dsp:nvSpPr>
        <dsp:cNvPr id="0" name=""/>
        <dsp:cNvSpPr/>
      </dsp:nvSpPr>
      <dsp:spPr>
        <a:xfrm>
          <a:off x="4408873" y="3047379"/>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1A2203C-3F17-4C0B-9979-8F92146E308B}">
      <dsp:nvSpPr>
        <dsp:cNvPr id="0" name=""/>
        <dsp:cNvSpPr/>
      </dsp:nvSpPr>
      <dsp:spPr>
        <a:xfrm>
          <a:off x="4555562" y="2944929"/>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smtClean="0"/>
            <a:t>……</a:t>
          </a:r>
          <a:endParaRPr lang="zh-CN" altLang="en-US" sz="1600" b="1" kern="1200" dirty="0"/>
        </a:p>
      </dsp:txBody>
      <dsp:txXfrm>
        <a:off x="4555562" y="2944929"/>
        <a:ext cx="1948872" cy="358843"/>
      </dsp:txXfrm>
    </dsp:sp>
    <dsp:sp modelId="{6D47A715-B334-4819-9BC8-B9AE1F66183A}">
      <dsp:nvSpPr>
        <dsp:cNvPr id="0" name=""/>
        <dsp:cNvSpPr/>
      </dsp:nvSpPr>
      <dsp:spPr>
        <a:xfrm>
          <a:off x="4408873" y="3406222"/>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3C2BD2F-B5EE-4064-A33B-934F302710F1}">
      <dsp:nvSpPr>
        <dsp:cNvPr id="0" name=""/>
        <dsp:cNvSpPr/>
      </dsp:nvSpPr>
      <dsp:spPr>
        <a:xfrm>
          <a:off x="4555562" y="3303773"/>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15000"/>
            </a:spcAft>
          </a:pPr>
          <a:endParaRPr lang="zh-CN" altLang="en-US" sz="1200" kern="1200" dirty="0"/>
        </a:p>
      </dsp:txBody>
      <dsp:txXfrm>
        <a:off x="4555562" y="3303773"/>
        <a:ext cx="1948872" cy="358843"/>
      </dsp:txXfrm>
    </dsp:sp>
    <dsp:sp modelId="{C8738684-5230-47E1-AFFB-9FC01E1D8EDE}">
      <dsp:nvSpPr>
        <dsp:cNvPr id="0" name=""/>
        <dsp:cNvSpPr/>
      </dsp:nvSpPr>
      <dsp:spPr>
        <a:xfrm>
          <a:off x="4408873" y="3765066"/>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D2FC7E0-B163-4994-8C72-9ED59052665E}">
      <dsp:nvSpPr>
        <dsp:cNvPr id="0" name=""/>
        <dsp:cNvSpPr/>
      </dsp:nvSpPr>
      <dsp:spPr>
        <a:xfrm>
          <a:off x="4555562" y="3662616"/>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15000"/>
            </a:spcAft>
          </a:pPr>
          <a:endParaRPr lang="zh-CN" altLang="en-US" sz="1200" kern="1200" dirty="0"/>
        </a:p>
      </dsp:txBody>
      <dsp:txXfrm>
        <a:off x="4555562" y="3662616"/>
        <a:ext cx="1948872" cy="358843"/>
      </dsp:txXfrm>
    </dsp:sp>
    <dsp:sp modelId="{97919F48-64E5-4340-AEDF-FB5E3CB2C890}">
      <dsp:nvSpPr>
        <dsp:cNvPr id="0" name=""/>
        <dsp:cNvSpPr/>
      </dsp:nvSpPr>
      <dsp:spPr>
        <a:xfrm>
          <a:off x="4408873" y="4123909"/>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BD76A40-D65B-4E42-ACF7-1B3FC8C29ED9}">
      <dsp:nvSpPr>
        <dsp:cNvPr id="0" name=""/>
        <dsp:cNvSpPr/>
      </dsp:nvSpPr>
      <dsp:spPr>
        <a:xfrm>
          <a:off x="4555562" y="4021459"/>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15000"/>
            </a:spcAft>
          </a:pPr>
          <a:endParaRPr lang="zh-CN" altLang="en-US" sz="1200" kern="1200" dirty="0"/>
        </a:p>
      </dsp:txBody>
      <dsp:txXfrm>
        <a:off x="4555562" y="4021459"/>
        <a:ext cx="1948872" cy="358843"/>
      </dsp:txXfrm>
    </dsp:sp>
    <dsp:sp modelId="{281ADCED-D396-41C5-8428-2A5B2CFB41A8}">
      <dsp:nvSpPr>
        <dsp:cNvPr id="0" name=""/>
        <dsp:cNvSpPr/>
      </dsp:nvSpPr>
      <dsp:spPr>
        <a:xfrm>
          <a:off x="6609213" y="442883"/>
          <a:ext cx="2095562" cy="24653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0E63632-6A96-40DB-B5A1-1E6C56AD34F3}">
      <dsp:nvSpPr>
        <dsp:cNvPr id="0" name=""/>
        <dsp:cNvSpPr/>
      </dsp:nvSpPr>
      <dsp:spPr>
        <a:xfrm>
          <a:off x="6609213" y="535472"/>
          <a:ext cx="153947" cy="15394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AAF2EF-F558-4CB8-A439-6CA4FBC866D6}">
      <dsp:nvSpPr>
        <dsp:cNvPr id="0" name=""/>
        <dsp:cNvSpPr/>
      </dsp:nvSpPr>
      <dsp:spPr>
        <a:xfrm>
          <a:off x="6609213" y="0"/>
          <a:ext cx="2095562" cy="442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a:lnSpc>
              <a:spcPct val="90000"/>
            </a:lnSpc>
            <a:spcBef>
              <a:spcPct val="0"/>
            </a:spcBef>
            <a:spcAft>
              <a:spcPct val="35000"/>
            </a:spcAft>
          </a:pPr>
          <a:r>
            <a:rPr lang="en-US" altLang="zh-CN" sz="1700" b="1" kern="1200" smtClean="0">
              <a:ea typeface="华文细黑"/>
              <a:cs typeface="华文细黑"/>
            </a:rPr>
            <a:t>Peripheral </a:t>
          </a:r>
          <a:r>
            <a:rPr lang="en-US" altLang="zh-CN" sz="1700" b="1" kern="1200" smtClean="0"/>
            <a:t>Drivers</a:t>
          </a:r>
          <a:endParaRPr lang="zh-CN" altLang="en-US" sz="1700" kern="1200" dirty="0"/>
        </a:p>
      </dsp:txBody>
      <dsp:txXfrm>
        <a:off x="6609213" y="0"/>
        <a:ext cx="2095562" cy="442883"/>
      </dsp:txXfrm>
    </dsp:sp>
    <dsp:sp modelId="{C824E1C3-DE50-4B0B-9C46-7D46AD107271}">
      <dsp:nvSpPr>
        <dsp:cNvPr id="0" name=""/>
        <dsp:cNvSpPr/>
      </dsp:nvSpPr>
      <dsp:spPr>
        <a:xfrm>
          <a:off x="6609213" y="894319"/>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16BCE8-82E3-43A3-B2C4-6ACDA5DEAA31}">
      <dsp:nvSpPr>
        <dsp:cNvPr id="0" name=""/>
        <dsp:cNvSpPr/>
      </dsp:nvSpPr>
      <dsp:spPr>
        <a:xfrm>
          <a:off x="6755902" y="791870"/>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dirty="0" smtClean="0"/>
            <a:t>LCD / LVDS</a:t>
          </a:r>
          <a:endParaRPr lang="zh-CN" altLang="en-US" sz="1600" kern="1200" dirty="0"/>
        </a:p>
      </dsp:txBody>
      <dsp:txXfrm>
        <a:off x="6755902" y="791870"/>
        <a:ext cx="1948872" cy="358843"/>
      </dsp:txXfrm>
    </dsp:sp>
    <dsp:sp modelId="{99491D64-145C-4077-9E94-DA30EB3D3CDE}">
      <dsp:nvSpPr>
        <dsp:cNvPr id="0" name=""/>
        <dsp:cNvSpPr/>
      </dsp:nvSpPr>
      <dsp:spPr>
        <a:xfrm>
          <a:off x="6609213" y="1253163"/>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2FA38C-1904-463D-A20E-8822FEC0A2BD}">
      <dsp:nvSpPr>
        <dsp:cNvPr id="0" name=""/>
        <dsp:cNvSpPr/>
      </dsp:nvSpPr>
      <dsp:spPr>
        <a:xfrm>
          <a:off x="6755902" y="1150713"/>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dirty="0" smtClean="0"/>
            <a:t>Audio    </a:t>
          </a:r>
          <a:endParaRPr lang="zh-CN" altLang="en-US" sz="1600" kern="1200" dirty="0"/>
        </a:p>
      </dsp:txBody>
      <dsp:txXfrm>
        <a:off x="6755902" y="1150713"/>
        <a:ext cx="1948872" cy="358843"/>
      </dsp:txXfrm>
    </dsp:sp>
    <dsp:sp modelId="{5A17F26F-64D7-4DA5-93CF-A30F9AF6E7E9}">
      <dsp:nvSpPr>
        <dsp:cNvPr id="0" name=""/>
        <dsp:cNvSpPr/>
      </dsp:nvSpPr>
      <dsp:spPr>
        <a:xfrm>
          <a:off x="6609213" y="1612006"/>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690E1F-3C35-4AEB-95ED-D3CA21B5F451}">
      <dsp:nvSpPr>
        <dsp:cNvPr id="0" name=""/>
        <dsp:cNvSpPr/>
      </dsp:nvSpPr>
      <dsp:spPr>
        <a:xfrm>
          <a:off x="6755902" y="1509556"/>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dirty="0" smtClean="0"/>
            <a:t>Camera</a:t>
          </a:r>
          <a:endParaRPr lang="zh-CN" altLang="en-US" sz="1600" kern="1200" dirty="0"/>
        </a:p>
      </dsp:txBody>
      <dsp:txXfrm>
        <a:off x="6755902" y="1509556"/>
        <a:ext cx="1948872" cy="358843"/>
      </dsp:txXfrm>
    </dsp:sp>
    <dsp:sp modelId="{B9E0A0DC-F477-4AFE-9833-5934E69FA354}">
      <dsp:nvSpPr>
        <dsp:cNvPr id="0" name=""/>
        <dsp:cNvSpPr/>
      </dsp:nvSpPr>
      <dsp:spPr>
        <a:xfrm>
          <a:off x="6609213" y="1970849"/>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C2A541D-1B3D-4D79-A7C6-8EC905A353BC}">
      <dsp:nvSpPr>
        <dsp:cNvPr id="0" name=""/>
        <dsp:cNvSpPr/>
      </dsp:nvSpPr>
      <dsp:spPr>
        <a:xfrm>
          <a:off x="6755902" y="1868399"/>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dirty="0" smtClean="0"/>
            <a:t>HDMI</a:t>
          </a:r>
          <a:endParaRPr lang="zh-CN" altLang="en-US" sz="1600" kern="1200" dirty="0"/>
        </a:p>
      </dsp:txBody>
      <dsp:txXfrm>
        <a:off x="6755902" y="1868399"/>
        <a:ext cx="1948872" cy="358843"/>
      </dsp:txXfrm>
    </dsp:sp>
    <dsp:sp modelId="{C0AFF179-DA5F-455C-9F34-47416B8CD747}">
      <dsp:nvSpPr>
        <dsp:cNvPr id="0" name=""/>
        <dsp:cNvSpPr/>
      </dsp:nvSpPr>
      <dsp:spPr>
        <a:xfrm>
          <a:off x="6609213" y="2329693"/>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7EFC71-4E69-490E-96C4-E50F9C7D4353}">
      <dsp:nvSpPr>
        <dsp:cNvPr id="0" name=""/>
        <dsp:cNvSpPr/>
      </dsp:nvSpPr>
      <dsp:spPr>
        <a:xfrm>
          <a:off x="6755902" y="2227243"/>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dirty="0" smtClean="0"/>
            <a:t>Ethernet</a:t>
          </a:r>
          <a:endParaRPr lang="zh-CN" altLang="en-US" sz="1600" kern="1200" dirty="0"/>
        </a:p>
      </dsp:txBody>
      <dsp:txXfrm>
        <a:off x="6755902" y="2227243"/>
        <a:ext cx="1948872" cy="358843"/>
      </dsp:txXfrm>
    </dsp:sp>
    <dsp:sp modelId="{92D6EBEF-3892-433C-A5F7-12C3B85B0579}">
      <dsp:nvSpPr>
        <dsp:cNvPr id="0" name=""/>
        <dsp:cNvSpPr/>
      </dsp:nvSpPr>
      <dsp:spPr>
        <a:xfrm>
          <a:off x="6609213" y="2688536"/>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2212ED-E7BF-42F7-985F-B9C79D1301E9}">
      <dsp:nvSpPr>
        <dsp:cNvPr id="0" name=""/>
        <dsp:cNvSpPr/>
      </dsp:nvSpPr>
      <dsp:spPr>
        <a:xfrm>
          <a:off x="6755902" y="2586086"/>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dirty="0" smtClean="0"/>
            <a:t>GSM/GPRS</a:t>
          </a:r>
          <a:endParaRPr lang="zh-CN" altLang="en-US" sz="1600" kern="1200" dirty="0"/>
        </a:p>
      </dsp:txBody>
      <dsp:txXfrm>
        <a:off x="6755902" y="2586086"/>
        <a:ext cx="1948872" cy="358843"/>
      </dsp:txXfrm>
    </dsp:sp>
    <dsp:sp modelId="{6688820B-26A2-4D55-A42E-3B0F0D83E9DE}">
      <dsp:nvSpPr>
        <dsp:cNvPr id="0" name=""/>
        <dsp:cNvSpPr/>
      </dsp:nvSpPr>
      <dsp:spPr>
        <a:xfrm>
          <a:off x="6609213" y="3047379"/>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0E4805A-DE88-4986-84CB-E3847CC83AE5}">
      <dsp:nvSpPr>
        <dsp:cNvPr id="0" name=""/>
        <dsp:cNvSpPr/>
      </dsp:nvSpPr>
      <dsp:spPr>
        <a:xfrm>
          <a:off x="6755902" y="2944929"/>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dirty="0" smtClean="0"/>
            <a:t>GPS</a:t>
          </a:r>
          <a:endParaRPr lang="zh-CN" altLang="en-US" sz="1600" kern="1200" dirty="0"/>
        </a:p>
      </dsp:txBody>
      <dsp:txXfrm>
        <a:off x="6755902" y="2944929"/>
        <a:ext cx="1948872" cy="358843"/>
      </dsp:txXfrm>
    </dsp:sp>
    <dsp:sp modelId="{7E2E154C-E630-4483-B4C7-A6234A99A36A}">
      <dsp:nvSpPr>
        <dsp:cNvPr id="0" name=""/>
        <dsp:cNvSpPr/>
      </dsp:nvSpPr>
      <dsp:spPr>
        <a:xfrm>
          <a:off x="6609213" y="3406222"/>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CC92A7-EF93-47E0-8204-9CC1D594A64F}">
      <dsp:nvSpPr>
        <dsp:cNvPr id="0" name=""/>
        <dsp:cNvSpPr/>
      </dsp:nvSpPr>
      <dsp:spPr>
        <a:xfrm>
          <a:off x="6755902" y="3303773"/>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dirty="0" smtClean="0"/>
            <a:t>Wi-Fi / Bluetooth</a:t>
          </a:r>
          <a:endParaRPr lang="zh-CN" altLang="en-US" sz="1600" kern="1200" dirty="0"/>
        </a:p>
      </dsp:txBody>
      <dsp:txXfrm>
        <a:off x="6755902" y="3303773"/>
        <a:ext cx="1948872" cy="358843"/>
      </dsp:txXfrm>
    </dsp:sp>
    <dsp:sp modelId="{9A2F6617-E7C0-43D8-8051-D3FD50FBF341}">
      <dsp:nvSpPr>
        <dsp:cNvPr id="0" name=""/>
        <dsp:cNvSpPr/>
      </dsp:nvSpPr>
      <dsp:spPr>
        <a:xfrm>
          <a:off x="6609213" y="3765066"/>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040452-47E3-4A66-B2A5-2EEFCB509F6D}">
      <dsp:nvSpPr>
        <dsp:cNvPr id="0" name=""/>
        <dsp:cNvSpPr/>
      </dsp:nvSpPr>
      <dsp:spPr>
        <a:xfrm>
          <a:off x="6755902" y="3662616"/>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dirty="0" smtClean="0"/>
            <a:t>SATA / SD</a:t>
          </a:r>
          <a:endParaRPr lang="zh-CN" altLang="en-US" sz="1600" kern="1200" dirty="0"/>
        </a:p>
      </dsp:txBody>
      <dsp:txXfrm>
        <a:off x="6755902" y="3662616"/>
        <a:ext cx="1948872" cy="358843"/>
      </dsp:txXfrm>
    </dsp:sp>
    <dsp:sp modelId="{FD629A92-3714-493E-BA89-AE79C3C647A4}">
      <dsp:nvSpPr>
        <dsp:cNvPr id="0" name=""/>
        <dsp:cNvSpPr/>
      </dsp:nvSpPr>
      <dsp:spPr>
        <a:xfrm>
          <a:off x="6609213" y="4123909"/>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DAF6C4F-3113-4E54-B248-516DBF57F14C}">
      <dsp:nvSpPr>
        <dsp:cNvPr id="0" name=""/>
        <dsp:cNvSpPr/>
      </dsp:nvSpPr>
      <dsp:spPr>
        <a:xfrm>
          <a:off x="6755902" y="4021459"/>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dirty="0" smtClean="0"/>
            <a:t>RFID</a:t>
          </a:r>
          <a:endParaRPr lang="zh-CN" altLang="en-US" sz="1600" kern="1200" dirty="0"/>
        </a:p>
      </dsp:txBody>
      <dsp:txXfrm>
        <a:off x="6755902" y="4021459"/>
        <a:ext cx="1948872" cy="358843"/>
      </dsp:txXfrm>
    </dsp:sp>
    <dsp:sp modelId="{73D1DC56-3487-404D-8013-3A083A922F6C}">
      <dsp:nvSpPr>
        <dsp:cNvPr id="0" name=""/>
        <dsp:cNvSpPr/>
      </dsp:nvSpPr>
      <dsp:spPr>
        <a:xfrm>
          <a:off x="6609213" y="4482752"/>
          <a:ext cx="153943" cy="1539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BE63E86-3300-49C2-A0CE-9112D4FAB40B}">
      <dsp:nvSpPr>
        <dsp:cNvPr id="0" name=""/>
        <dsp:cNvSpPr/>
      </dsp:nvSpPr>
      <dsp:spPr>
        <a:xfrm>
          <a:off x="6755902" y="4380302"/>
          <a:ext cx="1948872" cy="35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ts val="600"/>
            </a:spcAft>
          </a:pPr>
          <a:r>
            <a:rPr lang="en-US" altLang="zh-CN" sz="1600" b="1" kern="1200" dirty="0" smtClean="0"/>
            <a:t>……</a:t>
          </a:r>
          <a:endParaRPr lang="zh-CN" altLang="en-US" sz="1600" kern="1200" dirty="0"/>
        </a:p>
      </dsp:txBody>
      <dsp:txXfrm>
        <a:off x="6755902" y="4380302"/>
        <a:ext cx="1948872" cy="35884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A212E6-DF9B-4863-BF95-7932B09FB1A9}" type="datetimeFigureOut">
              <a:rPr lang="en-US" smtClean="0"/>
              <a:pPr/>
              <a:t>8/27/2014</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DB30F-B9F9-46DE-98B9-F701DD14E594}" type="slidenum">
              <a:rPr lang="en-US" smtClean="0"/>
              <a:pPr/>
              <a:t>‹#›</a:t>
            </a:fld>
            <a:endParaRPr lang="en-US"/>
          </a:p>
        </p:txBody>
      </p:sp>
    </p:spTree>
    <p:extLst>
      <p:ext uri="{BB962C8B-B14F-4D97-AF65-F5344CB8AC3E}">
        <p14:creationId xmlns:p14="http://schemas.microsoft.com/office/powerpoint/2010/main" val="173934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F78EED9-BA0D-4F40-824D-6FD3AB64AEF7}" type="slidenum">
              <a:rPr lang="zh-TW" altLang="en-US" smtClean="0"/>
              <a:pPr>
                <a:defRPr/>
              </a:pPr>
              <a:t>1</a:t>
            </a:fld>
            <a:endParaRPr lang="en-US" altLang="zh-TW"/>
          </a:p>
        </p:txBody>
      </p:sp>
    </p:spTree>
    <p:extLst>
      <p:ext uri="{BB962C8B-B14F-4D97-AF65-F5344CB8AC3E}">
        <p14:creationId xmlns:p14="http://schemas.microsoft.com/office/powerpoint/2010/main" val="3833287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前面我们提到的代码组件相当于是软件积木，那有人会问了，有没有硬件积木呢？答案是肯定的。</a:t>
            </a:r>
            <a:endParaRPr lang="en-US" altLang="zh-CN" dirty="0" smtClean="0"/>
          </a:p>
          <a:p>
            <a:endParaRPr lang="en-US" altLang="zh-CN" dirty="0" smtClean="0"/>
          </a:p>
          <a:p>
            <a:r>
              <a:rPr lang="zh-CN" altLang="en-US" dirty="0" smtClean="0"/>
              <a:t>现在</a:t>
            </a:r>
            <a:r>
              <a:rPr lang="en-US" altLang="zh-CN" dirty="0" err="1" smtClean="0"/>
              <a:t>Arduino</a:t>
            </a:r>
            <a:r>
              <a:rPr lang="zh-CN" altLang="en-US" dirty="0" smtClean="0"/>
              <a:t>在创客中很火。</a:t>
            </a:r>
            <a:r>
              <a:rPr lang="en-US" altLang="zh-CN" dirty="0" err="1" smtClean="0"/>
              <a:t>Arduino</a:t>
            </a:r>
            <a:r>
              <a:rPr lang="zh-CN" altLang="en-US" dirty="0" smtClean="0"/>
              <a:t>定义了统一的硬件接口，</a:t>
            </a:r>
            <a:r>
              <a:rPr lang="en-US" altLang="zh-CN" dirty="0" err="1" smtClean="0"/>
              <a:t>Arduino</a:t>
            </a:r>
            <a:r>
              <a:rPr lang="zh-CN" altLang="en-US" dirty="0" smtClean="0"/>
              <a:t>社区中目前有</a:t>
            </a:r>
            <a:r>
              <a:rPr lang="en-US" altLang="zh-CN" dirty="0" smtClean="0"/>
              <a:t>280</a:t>
            </a:r>
            <a:r>
              <a:rPr lang="zh-CN" altLang="en-US" dirty="0" smtClean="0"/>
              <a:t>多块</a:t>
            </a:r>
            <a:r>
              <a:rPr lang="en-US" altLang="zh-CN" dirty="0" err="1" smtClean="0"/>
              <a:t>Arduino</a:t>
            </a:r>
            <a:r>
              <a:rPr lang="en-US" altLang="zh-CN" baseline="0" dirty="0" smtClean="0"/>
              <a:t> Shields</a:t>
            </a:r>
            <a:r>
              <a:rPr lang="zh-CN" altLang="en-US" baseline="0" dirty="0" smtClean="0"/>
              <a:t>可以作为扩展板，就像搭积木一样地插到</a:t>
            </a:r>
            <a:r>
              <a:rPr lang="en-US" altLang="zh-CN" baseline="0" dirty="0" err="1" smtClean="0"/>
              <a:t>Arduino</a:t>
            </a:r>
            <a:r>
              <a:rPr lang="zh-CN" altLang="en-US" baseline="0" dirty="0" smtClean="0"/>
              <a:t>母板上。</a:t>
            </a:r>
            <a:endParaRPr lang="en-US" altLang="zh-CN" baseline="0" dirty="0" smtClean="0"/>
          </a:p>
          <a:p>
            <a:endParaRPr lang="en-US" altLang="zh-CN" baseline="0" dirty="0" smtClean="0"/>
          </a:p>
          <a:p>
            <a:r>
              <a:rPr lang="zh-CN" altLang="en-US" baseline="0" dirty="0" smtClean="0"/>
              <a:t>为了配合</a:t>
            </a:r>
            <a:r>
              <a:rPr lang="en-US" altLang="zh-CN" baseline="0" dirty="0" err="1" smtClean="0"/>
              <a:t>Arduino</a:t>
            </a:r>
            <a:r>
              <a:rPr lang="zh-CN" altLang="en-US" baseline="0" dirty="0" smtClean="0"/>
              <a:t>硬件积木，</a:t>
            </a:r>
            <a:r>
              <a:rPr lang="en-US" altLang="zh-CN" baseline="0" dirty="0" err="1" smtClean="0"/>
              <a:t>CooCox</a:t>
            </a:r>
            <a:r>
              <a:rPr lang="zh-CN" altLang="en-US" baseline="0" dirty="0" smtClean="0"/>
              <a:t>移植了</a:t>
            </a:r>
            <a:r>
              <a:rPr lang="en-US" altLang="zh-CN" baseline="0" dirty="0" err="1" smtClean="0"/>
              <a:t>Arduino</a:t>
            </a:r>
            <a:r>
              <a:rPr lang="en-US" altLang="zh-CN" baseline="0" dirty="0" smtClean="0"/>
              <a:t> SDK</a:t>
            </a:r>
            <a:r>
              <a:rPr lang="zh-CN" altLang="en-US" baseline="0" dirty="0" smtClean="0"/>
              <a:t>到部分基于</a:t>
            </a:r>
            <a:r>
              <a:rPr lang="en-US" altLang="zh-CN" baseline="0" dirty="0" smtClean="0"/>
              <a:t>ARM Cortex-M</a:t>
            </a:r>
            <a:r>
              <a:rPr lang="zh-CN" altLang="en-US" baseline="0" dirty="0" smtClean="0"/>
              <a:t>的</a:t>
            </a:r>
            <a:r>
              <a:rPr lang="en-US" altLang="zh-CN" baseline="0" dirty="0" smtClean="0"/>
              <a:t>MCU</a:t>
            </a:r>
            <a:r>
              <a:rPr lang="zh-CN" altLang="en-US" baseline="0" dirty="0" smtClean="0"/>
              <a:t>上，另外为了方便创客使用</a:t>
            </a:r>
            <a:r>
              <a:rPr lang="en-US" altLang="zh-CN" baseline="0" dirty="0" err="1" smtClean="0"/>
              <a:t>Arduino</a:t>
            </a:r>
            <a:r>
              <a:rPr lang="zh-CN" altLang="en-US" baseline="0" dirty="0" smtClean="0"/>
              <a:t>驱动代码，还集成了</a:t>
            </a:r>
            <a:r>
              <a:rPr lang="en-US" altLang="zh-CN" baseline="0" dirty="0" smtClean="0"/>
              <a:t>300</a:t>
            </a:r>
            <a:r>
              <a:rPr lang="zh-CN" altLang="en-US" baseline="0" dirty="0" smtClean="0"/>
              <a:t>多个</a:t>
            </a:r>
            <a:r>
              <a:rPr lang="en-US" altLang="zh-CN" baseline="0" dirty="0" err="1" smtClean="0"/>
              <a:t>Arduino</a:t>
            </a:r>
            <a:r>
              <a:rPr lang="zh-CN" altLang="en-US" baseline="0" dirty="0" smtClean="0"/>
              <a:t>驱动组件到</a:t>
            </a:r>
            <a:r>
              <a:rPr lang="en-US" altLang="zh-CN" baseline="0" dirty="0" err="1" smtClean="0"/>
              <a:t>CooCox</a:t>
            </a:r>
            <a:r>
              <a:rPr lang="zh-CN" altLang="en-US" baseline="0" dirty="0" smtClean="0"/>
              <a:t>组件平台上，包括参考例程。</a:t>
            </a:r>
            <a:endParaRPr lang="en-US" altLang="zh-CN" baseline="0" dirty="0" smtClean="0"/>
          </a:p>
          <a:p>
            <a:endParaRPr lang="en-US" altLang="zh-CN" baseline="0" dirty="0" smtClean="0"/>
          </a:p>
          <a:p>
            <a:r>
              <a:rPr lang="zh-CN" altLang="en-US" baseline="0" dirty="0" smtClean="0"/>
              <a:t>硬件积木和配套的软件积木都有了，创客可以像搭积木一样快速地搭建产品原型出来。</a:t>
            </a:r>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F9DB30F-B9F9-46DE-98B9-F701DD14E594}" type="slidenum">
              <a:rPr lang="en-US" smtClean="0"/>
              <a:pPr/>
              <a:t>10</a:t>
            </a:fld>
            <a:endParaRPr lang="en-US"/>
          </a:p>
        </p:txBody>
      </p:sp>
    </p:spTree>
    <p:extLst>
      <p:ext uri="{BB962C8B-B14F-4D97-AF65-F5344CB8AC3E}">
        <p14:creationId xmlns:p14="http://schemas.microsoft.com/office/powerpoint/2010/main" val="2753585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F9DB30F-B9F9-46DE-98B9-F701DD14E594}" type="slidenum">
              <a:rPr lang="en-US" smtClean="0"/>
              <a:pPr/>
              <a:t>11</a:t>
            </a:fld>
            <a:endParaRPr lang="en-US"/>
          </a:p>
        </p:txBody>
      </p:sp>
    </p:spTree>
    <p:extLst>
      <p:ext uri="{BB962C8B-B14F-4D97-AF65-F5344CB8AC3E}">
        <p14:creationId xmlns:p14="http://schemas.microsoft.com/office/powerpoint/2010/main" val="254757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Connect Shield</a:t>
            </a:r>
            <a:r>
              <a:rPr lang="zh-CN" altLang="en-US" dirty="0" smtClean="0"/>
              <a:t>也是</a:t>
            </a:r>
            <a:r>
              <a:rPr lang="en-US" altLang="zh-CN" dirty="0" err="1" smtClean="0"/>
              <a:t>Arduino</a:t>
            </a:r>
            <a:r>
              <a:rPr lang="zh-CN" altLang="en-US" dirty="0" smtClean="0"/>
              <a:t>外型兼容的。</a:t>
            </a:r>
            <a:endParaRPr lang="zh-CN" altLang="en-US" dirty="0"/>
          </a:p>
        </p:txBody>
      </p:sp>
      <p:sp>
        <p:nvSpPr>
          <p:cNvPr id="4" name="灯片编号占位符 3"/>
          <p:cNvSpPr>
            <a:spLocks noGrp="1"/>
          </p:cNvSpPr>
          <p:nvPr>
            <p:ph type="sldNum" sz="quarter" idx="10"/>
          </p:nvPr>
        </p:nvSpPr>
        <p:spPr/>
        <p:txBody>
          <a:bodyPr/>
          <a:lstStyle/>
          <a:p>
            <a:fld id="{EF9DB30F-B9F9-46DE-98B9-F701DD14E594}" type="slidenum">
              <a:rPr lang="en-US" smtClean="0"/>
              <a:pPr/>
              <a:t>12</a:t>
            </a:fld>
            <a:endParaRPr lang="en-US"/>
          </a:p>
        </p:txBody>
      </p:sp>
    </p:spTree>
    <p:extLst>
      <p:ext uri="{BB962C8B-B14F-4D97-AF65-F5344CB8AC3E}">
        <p14:creationId xmlns:p14="http://schemas.microsoft.com/office/powerpoint/2010/main" val="1647339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F9DB30F-B9F9-46DE-98B9-F701DD14E594}" type="slidenum">
              <a:rPr lang="en-US" smtClean="0"/>
              <a:pPr/>
              <a:t>13</a:t>
            </a:fld>
            <a:endParaRPr lang="en-US"/>
          </a:p>
        </p:txBody>
      </p:sp>
    </p:spTree>
    <p:extLst>
      <p:ext uri="{BB962C8B-B14F-4D97-AF65-F5344CB8AC3E}">
        <p14:creationId xmlns:p14="http://schemas.microsoft.com/office/powerpoint/2010/main" val="4130394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除了简单易用的开发工具，英蓓特还为创客提供从设计、生产到销售的全方位定制服务，缩短创客创业者的产品上市周期，助力智能硬件产业发展。</a:t>
            </a:r>
            <a:endParaRPr lang="zh-CN" altLang="en-US" dirty="0"/>
          </a:p>
        </p:txBody>
      </p:sp>
      <p:sp>
        <p:nvSpPr>
          <p:cNvPr id="4" name="灯片编号占位符 3"/>
          <p:cNvSpPr>
            <a:spLocks noGrp="1"/>
          </p:cNvSpPr>
          <p:nvPr>
            <p:ph type="sldNum" sz="quarter" idx="10"/>
          </p:nvPr>
        </p:nvSpPr>
        <p:spPr/>
        <p:txBody>
          <a:bodyPr/>
          <a:lstStyle/>
          <a:p>
            <a:fld id="{EF9DB30F-B9F9-46DE-98B9-F701DD14E594}" type="slidenum">
              <a:rPr lang="en-US" smtClean="0"/>
              <a:pPr/>
              <a:t>14</a:t>
            </a:fld>
            <a:endParaRPr lang="en-US"/>
          </a:p>
        </p:txBody>
      </p:sp>
    </p:spTree>
    <p:extLst>
      <p:ext uri="{BB962C8B-B14F-4D97-AF65-F5344CB8AC3E}">
        <p14:creationId xmlns:p14="http://schemas.microsoft.com/office/powerpoint/2010/main" val="981593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fld id="{562F719A-BCF1-440B-A555-2069531D2157}" type="slidenum">
              <a:rPr kumimoji="1" lang="en-US" altLang="ko-KR" sz="1200">
                <a:latin typeface="Times New Roman" pitchFamily="18" charset="0"/>
                <a:ea typeface="Gulim" pitchFamily="34" charset="-127"/>
              </a:rPr>
              <a:pPr algn="r" eaLnBrk="1" hangingPunct="1"/>
              <a:t>22</a:t>
            </a:fld>
            <a:endParaRPr kumimoji="1" lang="en-US" altLang="ko-KR" sz="1200">
              <a:latin typeface="Times New Roman" pitchFamily="18" charset="0"/>
              <a:ea typeface="Gulim" pitchFamily="34" charset="-127"/>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err="1" smtClean="0">
                <a:solidFill>
                  <a:schemeClr val="tx1"/>
                </a:solidFill>
                <a:effectLst/>
                <a:latin typeface="Arial" charset="0"/>
                <a:ea typeface="+mn-ea"/>
                <a:cs typeface="+mn-cs"/>
              </a:rPr>
              <a:t>CooCox</a:t>
            </a:r>
            <a:r>
              <a:rPr lang="zh-CN" altLang="en-US" sz="1200" kern="1200" dirty="0" smtClean="0">
                <a:solidFill>
                  <a:schemeClr val="tx1"/>
                </a:solidFill>
                <a:effectLst/>
                <a:latin typeface="Arial" charset="0"/>
                <a:ea typeface="+mn-ea"/>
                <a:cs typeface="+mn-cs"/>
              </a:rPr>
              <a:t>是一个全球性的开发工具品牌，</a:t>
            </a:r>
            <a:r>
              <a:rPr lang="en-US" altLang="zh-CN" sz="1200" kern="1200" dirty="0" err="1" smtClean="0">
                <a:solidFill>
                  <a:schemeClr val="tx1"/>
                </a:solidFill>
                <a:effectLst/>
                <a:latin typeface="Arial" charset="0"/>
                <a:ea typeface="+mn-ea"/>
                <a:cs typeface="+mn-cs"/>
              </a:rPr>
              <a:t>CooCox</a:t>
            </a:r>
            <a:r>
              <a:rPr lang="zh-CN" altLang="en-US" sz="1200" kern="1200" dirty="0" smtClean="0">
                <a:solidFill>
                  <a:schemeClr val="tx1"/>
                </a:solidFill>
                <a:effectLst/>
                <a:latin typeface="Arial" charset="0"/>
                <a:ea typeface="+mn-ea"/>
                <a:cs typeface="+mn-cs"/>
              </a:rPr>
              <a:t>团队成立于</a:t>
            </a:r>
            <a:r>
              <a:rPr lang="en-US" altLang="zh-CN" sz="1200" kern="1200" dirty="0" smtClean="0">
                <a:solidFill>
                  <a:schemeClr val="tx1"/>
                </a:solidFill>
                <a:effectLst/>
                <a:latin typeface="Arial" charset="0"/>
                <a:ea typeface="+mn-ea"/>
                <a:cs typeface="+mn-cs"/>
              </a:rPr>
              <a:t>2009</a:t>
            </a:r>
            <a:r>
              <a:rPr lang="zh-CN" altLang="en-US" sz="1200" kern="1200" dirty="0" smtClean="0">
                <a:solidFill>
                  <a:schemeClr val="tx1"/>
                </a:solidFill>
                <a:effectLst/>
                <a:latin typeface="Arial" charset="0"/>
                <a:ea typeface="+mn-ea"/>
                <a:cs typeface="+mn-cs"/>
              </a:rPr>
              <a:t>年，其所在的深圳市英蓓特科技有限公司隶属于</a:t>
            </a:r>
            <a:r>
              <a:rPr lang="en-US" altLang="zh-CN" sz="1200" kern="1200" dirty="0" smtClean="0">
                <a:solidFill>
                  <a:schemeClr val="tx1"/>
                </a:solidFill>
                <a:effectLst/>
                <a:latin typeface="Arial" charset="0"/>
                <a:ea typeface="+mn-ea"/>
                <a:cs typeface="+mn-cs"/>
              </a:rPr>
              <a:t>element14（</a:t>
            </a:r>
            <a:r>
              <a:rPr lang="zh-CN" altLang="en-US" sz="1200" kern="1200" dirty="0" smtClean="0">
                <a:solidFill>
                  <a:schemeClr val="tx1"/>
                </a:solidFill>
                <a:effectLst/>
                <a:latin typeface="Arial" charset="0"/>
                <a:ea typeface="+mn-ea"/>
                <a:cs typeface="+mn-cs"/>
              </a:rPr>
              <a:t>易络盟</a:t>
            </a:r>
            <a:r>
              <a:rPr lang="en-US" altLang="zh-CN" sz="1200" kern="1200" dirty="0" smtClean="0">
                <a:solidFill>
                  <a:schemeClr val="tx1"/>
                </a:solidFill>
                <a:effectLst/>
                <a:latin typeface="Arial" charset="0"/>
                <a:ea typeface="+mn-ea"/>
                <a:cs typeface="+mn-cs"/>
              </a:rPr>
              <a:t>）</a:t>
            </a:r>
            <a:r>
              <a:rPr lang="zh-CN" altLang="en-US" sz="1200" kern="1200" dirty="0" smtClean="0">
                <a:solidFill>
                  <a:schemeClr val="tx1"/>
                </a:solidFill>
                <a:effectLst/>
                <a:latin typeface="Arial" charset="0"/>
                <a:ea typeface="+mn-ea"/>
                <a:cs typeface="+mn-cs"/>
              </a:rPr>
              <a:t>，一家在电子元器件分销领域耕耘</a:t>
            </a:r>
            <a:r>
              <a:rPr lang="en-US" altLang="zh-CN" sz="1200" kern="1200" dirty="0" smtClean="0">
                <a:solidFill>
                  <a:schemeClr val="tx1"/>
                </a:solidFill>
                <a:effectLst/>
                <a:latin typeface="Arial" charset="0"/>
                <a:ea typeface="+mn-ea"/>
                <a:cs typeface="+mn-cs"/>
              </a:rPr>
              <a:t>70</a:t>
            </a:r>
            <a:r>
              <a:rPr lang="zh-CN" altLang="en-US" sz="1200" kern="1200" dirty="0" smtClean="0">
                <a:solidFill>
                  <a:schemeClr val="tx1"/>
                </a:solidFill>
                <a:effectLst/>
                <a:latin typeface="Arial" charset="0"/>
                <a:ea typeface="+mn-ea"/>
                <a:cs typeface="+mn-cs"/>
              </a:rPr>
              <a:t>多年的英国上市公司。英蓓特是易络盟旗下的全资子公司，专注于为嵌入式开发工程师提供简单易用的开发工具、参考设计平台、可量产的产品解决方案。公司总部位于深圳，</a:t>
            </a:r>
            <a:r>
              <a:rPr lang="en-US" altLang="zh-CN" sz="1200" kern="1200" dirty="0" err="1" smtClean="0">
                <a:solidFill>
                  <a:schemeClr val="tx1"/>
                </a:solidFill>
                <a:effectLst/>
                <a:latin typeface="Arial" charset="0"/>
                <a:ea typeface="+mn-ea"/>
                <a:cs typeface="+mn-cs"/>
              </a:rPr>
              <a:t>CooCox</a:t>
            </a:r>
            <a:r>
              <a:rPr lang="zh-CN" altLang="en-US" sz="1200" kern="1200" dirty="0" smtClean="0">
                <a:solidFill>
                  <a:schemeClr val="tx1"/>
                </a:solidFill>
                <a:effectLst/>
                <a:latin typeface="Arial" charset="0"/>
                <a:ea typeface="+mn-ea"/>
                <a:cs typeface="+mn-cs"/>
              </a:rPr>
              <a:t>部门则位于公司的武汉研发中心，目前有</a:t>
            </a:r>
            <a:r>
              <a:rPr lang="en-US" altLang="zh-CN" sz="1200" kern="1200" dirty="0" smtClean="0">
                <a:solidFill>
                  <a:schemeClr val="tx1"/>
                </a:solidFill>
                <a:effectLst/>
                <a:latin typeface="Arial" charset="0"/>
                <a:ea typeface="+mn-ea"/>
                <a:cs typeface="+mn-cs"/>
              </a:rPr>
              <a:t>10</a:t>
            </a:r>
            <a:r>
              <a:rPr lang="zh-CN" altLang="en-US" sz="1200" kern="1200" dirty="0" smtClean="0">
                <a:solidFill>
                  <a:schemeClr val="tx1"/>
                </a:solidFill>
                <a:effectLst/>
                <a:latin typeface="Arial" charset="0"/>
                <a:ea typeface="+mn-ea"/>
                <a:cs typeface="+mn-cs"/>
              </a:rPr>
              <a:t>多名工程师成员，大部分工程师拥有丰富的嵌入式开发经验</a:t>
            </a:r>
            <a:r>
              <a:rPr lang="zh-CN" altLang="en-US" sz="1200" kern="1200" dirty="0" smtClean="0">
                <a:solidFill>
                  <a:schemeClr val="tx1"/>
                </a:solidFill>
                <a:effectLst/>
                <a:latin typeface="Arial" charset="0"/>
                <a:ea typeface="+mn-ea"/>
                <a:cs typeface="+mn-cs"/>
              </a:rPr>
              <a:t>。</a:t>
            </a:r>
            <a:endParaRPr lang="en-US" altLang="zh-CN" sz="1200" kern="1200" dirty="0" smtClean="0">
              <a:solidFill>
                <a:schemeClr val="tx1"/>
              </a:solidFill>
              <a:effectLst/>
              <a:latin typeface="Arial" charset="0"/>
              <a:ea typeface="+mn-ea"/>
              <a:cs typeface="+mn-cs"/>
            </a:endParaRPr>
          </a:p>
        </p:txBody>
      </p:sp>
      <p:sp>
        <p:nvSpPr>
          <p:cNvPr id="4" name="灯片编号占位符 3"/>
          <p:cNvSpPr>
            <a:spLocks noGrp="1"/>
          </p:cNvSpPr>
          <p:nvPr>
            <p:ph type="sldNum" sz="quarter" idx="10"/>
          </p:nvPr>
        </p:nvSpPr>
        <p:spPr/>
        <p:txBody>
          <a:bodyPr/>
          <a:lstStyle/>
          <a:p>
            <a:pPr>
              <a:defRPr/>
            </a:pPr>
            <a:fld id="{8F78EED9-BA0D-4F40-824D-6FD3AB64AEF7}" type="slidenum">
              <a:rPr lang="zh-TW" altLang="en-US" smtClean="0"/>
              <a:pPr>
                <a:defRPr/>
              </a:pPr>
              <a:t>2</a:t>
            </a:fld>
            <a:endParaRPr lang="en-US" altLang="zh-TW"/>
          </a:p>
        </p:txBody>
      </p:sp>
    </p:spTree>
    <p:extLst>
      <p:ext uri="{BB962C8B-B14F-4D97-AF65-F5344CB8AC3E}">
        <p14:creationId xmlns:p14="http://schemas.microsoft.com/office/powerpoint/2010/main" val="152387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这张数据图来自</a:t>
            </a:r>
            <a:r>
              <a:rPr lang="en-US" altLang="zh-CN" dirty="0" smtClean="0"/>
              <a:t>UBM</a:t>
            </a:r>
            <a:r>
              <a:rPr lang="zh-CN" altLang="en-US" dirty="0" smtClean="0"/>
              <a:t>和</a:t>
            </a:r>
            <a:r>
              <a:rPr lang="en-US" altLang="zh-CN" dirty="0" smtClean="0"/>
              <a:t>EE Times</a:t>
            </a:r>
            <a:r>
              <a:rPr lang="zh-CN" altLang="en-US" dirty="0" smtClean="0"/>
              <a:t>联合发布的</a:t>
            </a:r>
            <a:r>
              <a:rPr lang="en-US" altLang="zh-CN" dirty="0" smtClean="0"/>
              <a:t>2013</a:t>
            </a:r>
            <a:r>
              <a:rPr lang="zh-CN" altLang="en-US" dirty="0" smtClean="0"/>
              <a:t>年嵌入式市场调查。</a:t>
            </a:r>
            <a:r>
              <a:rPr lang="en-US" altLang="zh-CN" dirty="0" smtClean="0"/>
              <a:t>UBM</a:t>
            </a:r>
            <a:r>
              <a:rPr lang="zh-CN" altLang="en-US" dirty="0" smtClean="0"/>
              <a:t>是专门为电子行业提供市场服务的公司，相信大家在</a:t>
            </a:r>
            <a:r>
              <a:rPr lang="en-US" altLang="zh-CN" dirty="0" smtClean="0"/>
              <a:t>Embedded World</a:t>
            </a:r>
            <a:r>
              <a:rPr lang="zh-CN" altLang="en-US" dirty="0" smtClean="0"/>
              <a:t>、</a:t>
            </a:r>
            <a:r>
              <a:rPr lang="en-US" altLang="zh-CN" dirty="0" smtClean="0"/>
              <a:t>Design</a:t>
            </a:r>
            <a:r>
              <a:rPr lang="en-US" altLang="zh-CN" baseline="0" dirty="0" smtClean="0"/>
              <a:t> West</a:t>
            </a:r>
            <a:r>
              <a:rPr lang="zh-CN" altLang="en-US" baseline="0" dirty="0" smtClean="0"/>
              <a:t>等电子行业盛会的网页上都能看到这家公司的</a:t>
            </a:r>
            <a:r>
              <a:rPr lang="en-US" altLang="zh-CN" baseline="0" dirty="0" smtClean="0"/>
              <a:t>Logo</a:t>
            </a:r>
            <a:r>
              <a:rPr lang="zh-CN" altLang="en-US" baseline="0" dirty="0" smtClean="0"/>
              <a:t>，所以数据来源还是相当可信的。</a:t>
            </a:r>
            <a:endParaRPr lang="en-US" altLang="zh-CN" baseline="0" dirty="0" smtClean="0"/>
          </a:p>
          <a:p>
            <a:endParaRPr lang="en-US" altLang="zh-CN" baseline="0" dirty="0" smtClean="0"/>
          </a:p>
          <a:p>
            <a:r>
              <a:rPr lang="zh-CN" altLang="en-US" baseline="0" dirty="0" smtClean="0"/>
              <a:t>从这张图可以看出</a:t>
            </a:r>
            <a:r>
              <a:rPr lang="en-US" altLang="zh-CN" baseline="0" dirty="0" smtClean="0"/>
              <a:t>60%</a:t>
            </a:r>
            <a:r>
              <a:rPr lang="zh-CN" altLang="en-US" baseline="0" dirty="0" smtClean="0"/>
              <a:t>以上的工程师都选择了</a:t>
            </a:r>
            <a:r>
              <a:rPr lang="en-US" altLang="zh-CN" baseline="0" dirty="0" smtClean="0"/>
              <a:t>32</a:t>
            </a:r>
            <a:r>
              <a:rPr lang="zh-CN" altLang="en-US" baseline="0" dirty="0" smtClean="0"/>
              <a:t>位</a:t>
            </a:r>
            <a:r>
              <a:rPr lang="en-US" altLang="zh-CN" baseline="0" dirty="0" smtClean="0"/>
              <a:t>MCU</a:t>
            </a:r>
            <a:r>
              <a:rPr lang="zh-CN" altLang="en-US" baseline="0" dirty="0" smtClean="0"/>
              <a:t>作为开发用的主要微控制器。</a:t>
            </a:r>
            <a:r>
              <a:rPr lang="en-US" altLang="zh-CN" baseline="0" dirty="0" err="1" smtClean="0"/>
              <a:t>CooCox</a:t>
            </a:r>
            <a:r>
              <a:rPr lang="zh-CN" altLang="en-US" baseline="0" dirty="0" smtClean="0"/>
              <a:t>就是专注于</a:t>
            </a:r>
            <a:r>
              <a:rPr lang="en-US" altLang="zh-CN" baseline="0" dirty="0" smtClean="0"/>
              <a:t>32</a:t>
            </a:r>
            <a:r>
              <a:rPr lang="zh-CN" altLang="en-US" baseline="0" dirty="0" smtClean="0"/>
              <a:t>位</a:t>
            </a:r>
            <a:r>
              <a:rPr lang="en-US" altLang="zh-CN" baseline="0" dirty="0" smtClean="0"/>
              <a:t>Cortex-M</a:t>
            </a:r>
            <a:r>
              <a:rPr lang="zh-CN" altLang="en-US" baseline="0" dirty="0" smtClean="0"/>
              <a:t>微控制器的开发工具。</a:t>
            </a:r>
            <a:endParaRPr lang="zh-CN" altLang="en-US" dirty="0"/>
          </a:p>
        </p:txBody>
      </p:sp>
      <p:sp>
        <p:nvSpPr>
          <p:cNvPr id="4" name="灯片编号占位符 3"/>
          <p:cNvSpPr>
            <a:spLocks noGrp="1"/>
          </p:cNvSpPr>
          <p:nvPr>
            <p:ph type="sldNum" sz="quarter" idx="10"/>
          </p:nvPr>
        </p:nvSpPr>
        <p:spPr/>
        <p:txBody>
          <a:bodyPr/>
          <a:lstStyle/>
          <a:p>
            <a:fld id="{EF9DB30F-B9F9-46DE-98B9-F701DD14E594}" type="slidenum">
              <a:rPr lang="en-US" smtClean="0"/>
              <a:pPr/>
              <a:t>3</a:t>
            </a:fld>
            <a:endParaRPr lang="en-US"/>
          </a:p>
        </p:txBody>
      </p:sp>
    </p:spTree>
    <p:extLst>
      <p:ext uri="{BB962C8B-B14F-4D97-AF65-F5344CB8AC3E}">
        <p14:creationId xmlns:p14="http://schemas.microsoft.com/office/powerpoint/2010/main" val="382186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虽然我们今天主要聊的是硬件，但实际上智能硬件的发展与软件也是息息相关的。一个开发团队投入到软件上的资源和投入到硬件上的资源平均比例大概在</a:t>
            </a:r>
            <a:r>
              <a:rPr lang="en-US" altLang="zh-CN" dirty="0" smtClean="0"/>
              <a:t>6:4</a:t>
            </a:r>
            <a:r>
              <a:rPr lang="zh-CN" altLang="en-US" dirty="0" smtClean="0"/>
              <a:t>，这也说明了软件开发是不容忽视的一部分。</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一直</a:t>
            </a:r>
            <a:r>
              <a:rPr lang="zh-CN" altLang="en-US" dirty="0" smtClean="0"/>
              <a:t>以来，</a:t>
            </a:r>
            <a:r>
              <a:rPr lang="en-US" altLang="zh-CN" dirty="0" err="1" smtClean="0"/>
              <a:t>CooCox</a:t>
            </a:r>
            <a:r>
              <a:rPr lang="zh-CN" altLang="en-US" dirty="0" smtClean="0"/>
              <a:t>专注于嵌入式开发领域</a:t>
            </a:r>
            <a:r>
              <a:rPr lang="zh-CN" altLang="en-US" baseline="0" dirty="0" smtClean="0"/>
              <a:t>，为嵌入式开发工程师提供一整套免费开发</a:t>
            </a:r>
            <a:r>
              <a:rPr lang="zh-CN" altLang="en-US" baseline="0" dirty="0" smtClean="0"/>
              <a:t>工具。</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aseline="0" dirty="0" smtClean="0"/>
              <a:t>软件部分包括</a:t>
            </a:r>
            <a:r>
              <a:rPr lang="zh-CN" altLang="en-US" baseline="0" dirty="0" smtClean="0"/>
              <a:t>简单易用的</a:t>
            </a:r>
            <a:r>
              <a:rPr lang="en-US" altLang="zh-CN" baseline="0" dirty="0" err="1" smtClean="0"/>
              <a:t>CoIDE</a:t>
            </a:r>
            <a:r>
              <a:rPr lang="zh-CN" altLang="en-US" baseline="0" dirty="0" smtClean="0"/>
              <a:t>、管脚配置和代码自动生成工具</a:t>
            </a:r>
            <a:r>
              <a:rPr lang="en-US" altLang="zh-CN" baseline="0" dirty="0" err="1" smtClean="0"/>
              <a:t>CoSmart</a:t>
            </a:r>
            <a:r>
              <a:rPr lang="zh-CN" altLang="en-US" baseline="0" dirty="0" smtClean="0"/>
              <a:t>、实时操作系统</a:t>
            </a:r>
            <a:r>
              <a:rPr lang="en-US" altLang="zh-CN" baseline="0" dirty="0" err="1" smtClean="0"/>
              <a:t>CoOS</a:t>
            </a:r>
            <a:r>
              <a:rPr lang="zh-CN" altLang="en-US" baseline="0" dirty="0" smtClean="0"/>
              <a:t>、驱动例子等可复用代码组件，还有其他一些辅助工具；所有软件都可以从</a:t>
            </a:r>
            <a:r>
              <a:rPr lang="en-US" altLang="zh-CN" baseline="0" dirty="0" err="1" smtClean="0"/>
              <a:t>CooCox</a:t>
            </a:r>
            <a:r>
              <a:rPr lang="zh-CN" altLang="en-US" baseline="0" dirty="0" smtClean="0"/>
              <a:t>网站</a:t>
            </a:r>
            <a:r>
              <a:rPr lang="en-US" altLang="zh-CN" baseline="0" dirty="0" smtClean="0"/>
              <a:t>coocox.org</a:t>
            </a:r>
            <a:r>
              <a:rPr lang="zh-CN" altLang="en-US" baseline="0" dirty="0" smtClean="0"/>
              <a:t>免费下载</a:t>
            </a:r>
            <a:r>
              <a:rPr lang="zh-CN" altLang="en-US" baseline="0" dirty="0" smtClean="0"/>
              <a:t>。</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aseline="0" dirty="0" smtClean="0"/>
              <a:t>硬件工具很多都是开源的，包括</a:t>
            </a:r>
            <a:r>
              <a:rPr lang="en-US" altLang="zh-CN" baseline="0" dirty="0" err="1" smtClean="0"/>
              <a:t>Arduino</a:t>
            </a:r>
            <a:r>
              <a:rPr lang="zh-CN" altLang="en-US" baseline="0" dirty="0" smtClean="0"/>
              <a:t>外型兼容的母板</a:t>
            </a:r>
            <a:r>
              <a:rPr lang="en-US" altLang="zh-CN" baseline="0" dirty="0" smtClean="0"/>
              <a:t>Embedded Pi</a:t>
            </a:r>
            <a:r>
              <a:rPr lang="zh-CN" altLang="en-US" baseline="0" dirty="0" smtClean="0"/>
              <a:t>和</a:t>
            </a:r>
            <a:r>
              <a:rPr lang="en-US" altLang="zh-CN" baseline="0" dirty="0" smtClean="0"/>
              <a:t>Cookie</a:t>
            </a:r>
            <a:r>
              <a:rPr lang="zh-CN" altLang="en-US" baseline="0" dirty="0" smtClean="0"/>
              <a:t>板，外围配件模块套件</a:t>
            </a:r>
            <a:r>
              <a:rPr lang="en-US" altLang="zh-CN" baseline="0" dirty="0" smtClean="0"/>
              <a:t>Cooper Kit</a:t>
            </a:r>
            <a:r>
              <a:rPr lang="zh-CN" altLang="en-US" baseline="0" dirty="0" smtClean="0"/>
              <a:t>，支持</a:t>
            </a:r>
            <a:r>
              <a:rPr lang="en-US" altLang="zh-CN" baseline="0" dirty="0" smtClean="0"/>
              <a:t>SWD</a:t>
            </a:r>
            <a:r>
              <a:rPr lang="zh-CN" altLang="en-US" baseline="0" dirty="0" smtClean="0"/>
              <a:t>和</a:t>
            </a:r>
            <a:r>
              <a:rPr lang="en-US" altLang="zh-CN" baseline="0" dirty="0" smtClean="0"/>
              <a:t>JTAG</a:t>
            </a:r>
            <a:r>
              <a:rPr lang="zh-CN" altLang="en-US" baseline="0" dirty="0" smtClean="0"/>
              <a:t>调试的仿真器</a:t>
            </a:r>
            <a:r>
              <a:rPr lang="en-US" altLang="zh-CN" baseline="0" dirty="0" err="1" smtClean="0"/>
              <a:t>CoLinkEx</a:t>
            </a:r>
            <a:r>
              <a:rPr lang="zh-CN" altLang="en-US" baseline="0" dirty="0" smtClean="0"/>
              <a:t>。</a:t>
            </a:r>
            <a:endParaRPr lang="en-US" altLang="zh-CN" baseline="0" dirty="0" smtClean="0"/>
          </a:p>
          <a:p>
            <a:endParaRPr lang="en-US" altLang="zh-CN" dirty="0" smtClean="0"/>
          </a:p>
          <a:p>
            <a:r>
              <a:rPr lang="en-US" altLang="zh-CN" dirty="0" err="1" smtClean="0"/>
              <a:t>CooCox</a:t>
            </a:r>
            <a:r>
              <a:rPr lang="zh-CN" altLang="en-US" dirty="0" smtClean="0"/>
              <a:t>团队的精力大都投入在软件上，硬件更多是用来抛砖引玉，吸引广大的硬件厂商加入我们的开放性平台。</a:t>
            </a:r>
            <a:endParaRPr lang="zh-CN" altLang="en-US" dirty="0"/>
          </a:p>
        </p:txBody>
      </p:sp>
      <p:sp>
        <p:nvSpPr>
          <p:cNvPr id="4" name="灯片编号占位符 3"/>
          <p:cNvSpPr>
            <a:spLocks noGrp="1"/>
          </p:cNvSpPr>
          <p:nvPr>
            <p:ph type="sldNum" sz="quarter" idx="10"/>
          </p:nvPr>
        </p:nvSpPr>
        <p:spPr/>
        <p:txBody>
          <a:bodyPr/>
          <a:lstStyle/>
          <a:p>
            <a:fld id="{EF9DB30F-B9F9-46DE-98B9-F701DD14E594}" type="slidenum">
              <a:rPr lang="en-US" smtClean="0"/>
              <a:pPr/>
              <a:t>4</a:t>
            </a:fld>
            <a:endParaRPr lang="en-US"/>
          </a:p>
        </p:txBody>
      </p:sp>
    </p:spTree>
    <p:extLst>
      <p:ext uri="{BB962C8B-B14F-4D97-AF65-F5344CB8AC3E}">
        <p14:creationId xmlns:p14="http://schemas.microsoft.com/office/powerpoint/2010/main" val="2866965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近</a:t>
            </a:r>
            <a:r>
              <a:rPr lang="en-US" altLang="zh-CN" dirty="0" smtClean="0"/>
              <a:t>90%</a:t>
            </a:r>
            <a:r>
              <a:rPr lang="zh-CN" altLang="en-US" dirty="0" smtClean="0"/>
              <a:t>的工程师会复用旧工程的代码到新工程，这充分说明了可复用代码在嵌入式开发中的重要性。</a:t>
            </a:r>
            <a:endParaRPr lang="zh-CN" altLang="en-US" dirty="0"/>
          </a:p>
        </p:txBody>
      </p:sp>
      <p:sp>
        <p:nvSpPr>
          <p:cNvPr id="4" name="灯片编号占位符 3"/>
          <p:cNvSpPr>
            <a:spLocks noGrp="1"/>
          </p:cNvSpPr>
          <p:nvPr>
            <p:ph type="sldNum" sz="quarter" idx="10"/>
          </p:nvPr>
        </p:nvSpPr>
        <p:spPr/>
        <p:txBody>
          <a:bodyPr/>
          <a:lstStyle/>
          <a:p>
            <a:fld id="{EF9DB30F-B9F9-46DE-98B9-F701DD14E594}" type="slidenum">
              <a:rPr lang="en-US" smtClean="0"/>
              <a:pPr/>
              <a:t>5</a:t>
            </a:fld>
            <a:endParaRPr lang="en-US"/>
          </a:p>
        </p:txBody>
      </p:sp>
    </p:spTree>
    <p:extLst>
      <p:ext uri="{BB962C8B-B14F-4D97-AF65-F5344CB8AC3E}">
        <p14:creationId xmlns:p14="http://schemas.microsoft.com/office/powerpoint/2010/main" val="2277696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在选择</a:t>
            </a:r>
            <a:r>
              <a:rPr lang="en-US" altLang="zh-CN" dirty="0" smtClean="0"/>
              <a:t>MCU</a:t>
            </a:r>
            <a:r>
              <a:rPr lang="zh-CN" altLang="en-US" dirty="0" smtClean="0"/>
              <a:t>的时候，工程师早先会更多考虑芯片本身的性能，但现在会更多考虑芯片周围的生态系统。</a:t>
            </a:r>
            <a:r>
              <a:rPr lang="zh-CN" altLang="zh-CN" sz="1200" kern="1200" dirty="0" smtClean="0">
                <a:solidFill>
                  <a:schemeClr val="tx1"/>
                </a:solidFill>
                <a:effectLst/>
                <a:latin typeface="+mn-lt"/>
                <a:ea typeface="+mn-ea"/>
                <a:cs typeface="+mn-cs"/>
              </a:rPr>
              <a:t>有没有好用的开发工具？有没有现成的库？有没有支持该芯片的</a:t>
            </a:r>
            <a:r>
              <a:rPr lang="en-US" altLang="zh-CN" sz="1200" kern="1200" dirty="0" smtClean="0">
                <a:solidFill>
                  <a:schemeClr val="tx1"/>
                </a:solidFill>
                <a:effectLst/>
                <a:latin typeface="+mn-lt"/>
                <a:ea typeface="+mn-ea"/>
                <a:cs typeface="+mn-cs"/>
              </a:rPr>
              <a:t>OS</a:t>
            </a:r>
            <a:r>
              <a:rPr lang="zh-CN" altLang="zh-CN" sz="1200" kern="1200" dirty="0" smtClean="0">
                <a:solidFill>
                  <a:schemeClr val="tx1"/>
                </a:solidFill>
                <a:effectLst/>
                <a:latin typeface="+mn-lt"/>
                <a:ea typeface="+mn-ea"/>
                <a:cs typeface="+mn-cs"/>
              </a:rPr>
              <a:t>？有没有大量的示例？有没有现成的代码片段？有没有现成的解决方案？</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但是个人的力量毕竟有限，要汇聚海量的高质量的对口资源，最好的办法是借助群众的力量，也就是要有开放性平台。比如维基百科、比如</a:t>
            </a:r>
            <a:r>
              <a:rPr lang="en-US" altLang="zh-CN" sz="1200" kern="1200" dirty="0" smtClean="0">
                <a:solidFill>
                  <a:schemeClr val="tx1"/>
                </a:solidFill>
                <a:effectLst/>
                <a:latin typeface="+mn-lt"/>
                <a:ea typeface="+mn-ea"/>
                <a:cs typeface="+mn-cs"/>
              </a:rPr>
              <a:t>Android</a:t>
            </a:r>
            <a:r>
              <a:rPr lang="zh-CN" altLang="en-US" sz="1200" kern="1200" dirty="0" smtClean="0">
                <a:solidFill>
                  <a:schemeClr val="tx1"/>
                </a:solidFill>
                <a:effectLst/>
                <a:latin typeface="+mn-lt"/>
                <a:ea typeface="+mn-ea"/>
                <a:cs typeface="+mn-cs"/>
              </a:rPr>
              <a:t>，让大家都能参与贡献分享。</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err="1" smtClean="0">
                <a:solidFill>
                  <a:schemeClr val="tx1"/>
                </a:solidFill>
                <a:effectLst/>
                <a:latin typeface="+mn-lt"/>
                <a:ea typeface="+mn-ea"/>
                <a:cs typeface="+mn-cs"/>
              </a:rPr>
              <a:t>CooCox</a:t>
            </a:r>
            <a:r>
              <a:rPr lang="zh-CN" altLang="en-US" sz="1200" kern="1200" dirty="0" smtClean="0">
                <a:solidFill>
                  <a:schemeClr val="tx1"/>
                </a:solidFill>
                <a:effectLst/>
                <a:latin typeface="+mn-lt"/>
                <a:ea typeface="+mn-ea"/>
                <a:cs typeface="+mn-cs"/>
              </a:rPr>
              <a:t>就采取了基于可复用代码的组件式开发方式，并致力于搭建一个组件共享平台。</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EF9DB30F-B9F9-46DE-98B9-F701DD14E594}" type="slidenum">
              <a:rPr lang="en-US" smtClean="0"/>
              <a:pPr/>
              <a:t>6</a:t>
            </a:fld>
            <a:endParaRPr lang="en-US"/>
          </a:p>
        </p:txBody>
      </p:sp>
    </p:spTree>
    <p:extLst>
      <p:ext uri="{BB962C8B-B14F-4D97-AF65-F5344CB8AC3E}">
        <p14:creationId xmlns:p14="http://schemas.microsoft.com/office/powerpoint/2010/main" val="1850902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CoIDE</a:t>
            </a:r>
            <a:r>
              <a:rPr lang="zh-CN" altLang="en-US" dirty="0" smtClean="0"/>
              <a:t>可以说是</a:t>
            </a:r>
            <a:r>
              <a:rPr lang="en-US" altLang="zh-CN" dirty="0" err="1" smtClean="0"/>
              <a:t>CooCox</a:t>
            </a:r>
            <a:r>
              <a:rPr lang="zh-CN" altLang="en-US" dirty="0" smtClean="0"/>
              <a:t>的核心产品。</a:t>
            </a:r>
            <a:r>
              <a:rPr lang="en-US" altLang="zh-CN" dirty="0" err="1" smtClean="0"/>
              <a:t>CoIDE</a:t>
            </a:r>
            <a:r>
              <a:rPr lang="zh-CN" altLang="en-US" baseline="0" dirty="0" smtClean="0"/>
              <a:t>基于</a:t>
            </a:r>
            <a:r>
              <a:rPr lang="en-US" altLang="zh-CN" baseline="0" dirty="0" smtClean="0"/>
              <a:t>Eclipse</a:t>
            </a:r>
            <a:r>
              <a:rPr lang="zh-CN" altLang="en-US" baseline="0" dirty="0" smtClean="0"/>
              <a:t>和</a:t>
            </a:r>
            <a:r>
              <a:rPr lang="en-US" altLang="zh-CN" baseline="0" dirty="0" smtClean="0"/>
              <a:t>GCC</a:t>
            </a:r>
            <a:r>
              <a:rPr lang="zh-CN" altLang="en-US" baseline="0" dirty="0" smtClean="0"/>
              <a:t>，支持包括</a:t>
            </a:r>
            <a:r>
              <a:rPr lang="en-US" altLang="zh-CN" baseline="0" dirty="0" smtClean="0"/>
              <a:t>CMSIS-DAP</a:t>
            </a:r>
            <a:r>
              <a:rPr lang="zh-CN" altLang="en-US" baseline="0" dirty="0" smtClean="0"/>
              <a:t>、</a:t>
            </a:r>
            <a:r>
              <a:rPr lang="en-US" altLang="zh-CN" baseline="0" dirty="0" smtClean="0"/>
              <a:t>J-Link</a:t>
            </a:r>
            <a:r>
              <a:rPr lang="zh-CN" altLang="en-US" baseline="0" dirty="0" smtClean="0"/>
              <a:t>在内的多种调试器</a:t>
            </a:r>
            <a:r>
              <a:rPr lang="en-US" altLang="zh-CN" baseline="0" dirty="0" smtClean="0"/>
              <a:t>.</a:t>
            </a:r>
          </a:p>
          <a:p>
            <a:endParaRPr lang="en-US" altLang="zh-CN" dirty="0" smtClean="0"/>
          </a:p>
          <a:p>
            <a:r>
              <a:rPr lang="zh-CN" altLang="en-US" dirty="0" smtClean="0"/>
              <a:t>在</a:t>
            </a:r>
            <a:r>
              <a:rPr lang="en-US" altLang="zh-CN" dirty="0" err="1" smtClean="0"/>
              <a:t>CooCox</a:t>
            </a:r>
            <a:r>
              <a:rPr lang="zh-CN" altLang="en-US" dirty="0" smtClean="0"/>
              <a:t>社区，你不可不知的一个概念是</a:t>
            </a:r>
            <a:r>
              <a:rPr lang="en-US" altLang="zh-CN" dirty="0" smtClean="0"/>
              <a:t>“</a:t>
            </a:r>
            <a:r>
              <a:rPr lang="zh-CN" altLang="en-US" dirty="0" smtClean="0"/>
              <a:t>组件</a:t>
            </a:r>
            <a:r>
              <a:rPr lang="en-US" altLang="zh-CN" dirty="0" smtClean="0"/>
              <a:t>”</a:t>
            </a:r>
            <a:r>
              <a:rPr lang="zh-CN" altLang="en-US" dirty="0" smtClean="0"/>
              <a:t> 。</a:t>
            </a:r>
            <a:r>
              <a:rPr lang="en-US" altLang="zh-CN" dirty="0" err="1" smtClean="0"/>
              <a:t>CoIDE</a:t>
            </a:r>
            <a:r>
              <a:rPr lang="zh-CN" altLang="en-US" dirty="0" smtClean="0"/>
              <a:t>将所有的启动代码、外围库、驱动、</a:t>
            </a:r>
            <a:r>
              <a:rPr lang="en-US" altLang="zh-CN" dirty="0" smtClean="0"/>
              <a:t>OS</a:t>
            </a:r>
            <a:r>
              <a:rPr lang="zh-CN" altLang="en-US" dirty="0" smtClean="0"/>
              <a:t>、例子等相对独立的可复用代码片段抽象为一个个组件，</a:t>
            </a:r>
            <a:endParaRPr lang="en-US" altLang="zh-CN" dirty="0" smtClean="0"/>
          </a:p>
          <a:p>
            <a:r>
              <a:rPr lang="zh-CN" altLang="en-US" dirty="0" smtClean="0"/>
              <a:t>这些组件和对应的文档都集成到了</a:t>
            </a:r>
            <a:r>
              <a:rPr lang="en-US" altLang="zh-CN" dirty="0" err="1" smtClean="0"/>
              <a:t>CoIDE</a:t>
            </a:r>
            <a:r>
              <a:rPr lang="zh-CN" altLang="en-US" dirty="0" smtClean="0"/>
              <a:t>内置的组件共享平台。</a:t>
            </a:r>
            <a:endParaRPr lang="en-US" altLang="zh-CN" dirty="0" smtClean="0"/>
          </a:p>
          <a:p>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在嵌入式开发过程中，开发者不再需要到各个论坛搜集筛选资料，组件共享平台会把开发所需的资料</a:t>
            </a:r>
            <a:r>
              <a:rPr lang="en-US" altLang="zh-CN" dirty="0" smtClean="0"/>
              <a:t>“</a:t>
            </a:r>
            <a:r>
              <a:rPr lang="zh-CN" altLang="en-US" dirty="0" smtClean="0"/>
              <a:t>推</a:t>
            </a:r>
            <a:r>
              <a:rPr lang="en-US" altLang="zh-CN" dirty="0" smtClean="0"/>
              <a:t>”</a:t>
            </a:r>
            <a:r>
              <a:rPr lang="zh-CN" altLang="en-US" dirty="0" smtClean="0"/>
              <a:t>到开发者面前</a:t>
            </a:r>
            <a:r>
              <a:rPr lang="en-US" altLang="zh-CN" dirty="0" smtClean="0"/>
              <a:t>——MCU</a:t>
            </a:r>
            <a:r>
              <a:rPr lang="zh-CN" altLang="en-US" dirty="0" smtClean="0"/>
              <a:t>层和驱动层可以直接勾选组件添加到工程，应用层可以参考例程或直接添加例子到工程，这样就大大节省了开发所需的时间和精力，让嵌入式开发像搭积木一般简单！</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此外，</a:t>
            </a:r>
            <a:r>
              <a:rPr lang="en-US" altLang="zh-CN" dirty="0" err="1" smtClean="0"/>
              <a:t>CoIDE</a:t>
            </a:r>
            <a:r>
              <a:rPr lang="zh-CN" altLang="en-US" dirty="0" smtClean="0"/>
              <a:t>对用户是完全免费的，用户可以使用</a:t>
            </a:r>
            <a:r>
              <a:rPr lang="en-US" altLang="zh-CN" dirty="0" err="1" smtClean="0"/>
              <a:t>CoIDE</a:t>
            </a:r>
            <a:r>
              <a:rPr lang="zh-CN" altLang="en-US" dirty="0" smtClean="0"/>
              <a:t>开发商业和非商业应用，没有</a:t>
            </a:r>
            <a:r>
              <a:rPr lang="en-US" altLang="zh-CN" dirty="0" smtClean="0"/>
              <a:t>code size</a:t>
            </a:r>
            <a:r>
              <a:rPr lang="zh-CN" altLang="en-US" dirty="0" smtClean="0"/>
              <a:t>的限制。</a:t>
            </a:r>
            <a:r>
              <a:rPr lang="en-US" altLang="zh-CN" dirty="0" err="1" smtClean="0"/>
              <a:t>CoIDE</a:t>
            </a:r>
            <a:r>
              <a:rPr lang="zh-CN" altLang="en-US" dirty="0" smtClean="0"/>
              <a:t>本身不开源，但组件共享平台上集成的组件目前都是免费开源的。</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pPr>
              <a:defRPr/>
            </a:pPr>
            <a:fld id="{8F78EED9-BA0D-4F40-824D-6FD3AB64AEF7}" type="slidenum">
              <a:rPr lang="zh-TW" altLang="en-US" smtClean="0"/>
              <a:pPr>
                <a:defRPr/>
              </a:pPr>
              <a:t>7</a:t>
            </a:fld>
            <a:endParaRPr lang="en-US" altLang="zh-TW"/>
          </a:p>
        </p:txBody>
      </p:sp>
    </p:spTree>
    <p:extLst>
      <p:ext uri="{BB962C8B-B14F-4D97-AF65-F5344CB8AC3E}">
        <p14:creationId xmlns:p14="http://schemas.microsoft.com/office/powerpoint/2010/main" val="2213698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乐于分享的人总会发现自己收获得远比付出得多。共享组件不仅能帮助其他用户，还能从其他用户获取代码改进的建议，帮助自己更好更快地成长。如果其他人被带动一起来共享组件，那么大家可使用的组件数就更多了。</a:t>
            </a:r>
            <a:endParaRPr lang="en-US" altLang="zh-CN" dirty="0" smtClean="0"/>
          </a:p>
          <a:p>
            <a:endParaRPr lang="en-US" altLang="zh-CN" dirty="0" smtClean="0"/>
          </a:p>
          <a:p>
            <a:r>
              <a:rPr lang="zh-CN" altLang="en-US" dirty="0" smtClean="0"/>
              <a:t>用户可以直接在</a:t>
            </a:r>
            <a:r>
              <a:rPr lang="en-US" altLang="zh-CN" dirty="0" err="1" smtClean="0"/>
              <a:t>CoIDE</a:t>
            </a:r>
            <a:r>
              <a:rPr lang="zh-CN" altLang="en-US" dirty="0" smtClean="0"/>
              <a:t>中方便地上传或下载组件：通过</a:t>
            </a:r>
            <a:r>
              <a:rPr lang="en-US" altLang="zh-CN" dirty="0" smtClean="0"/>
              <a:t>Repository</a:t>
            </a:r>
            <a:r>
              <a:rPr lang="zh-CN" altLang="en-US" dirty="0" smtClean="0"/>
              <a:t>视图右上角的</a:t>
            </a:r>
            <a:r>
              <a:rPr lang="en-US" altLang="zh-CN" dirty="0" smtClean="0"/>
              <a:t>“</a:t>
            </a:r>
            <a:r>
              <a:rPr lang="zh-CN" altLang="en-US" dirty="0" smtClean="0"/>
              <a:t>上传</a:t>
            </a:r>
            <a:r>
              <a:rPr lang="en-US" altLang="zh-CN" dirty="0" smtClean="0"/>
              <a:t>”</a:t>
            </a:r>
            <a:r>
              <a:rPr lang="zh-CN" altLang="en-US" dirty="0" smtClean="0"/>
              <a:t>或</a:t>
            </a:r>
            <a:r>
              <a:rPr lang="en-US" altLang="zh-CN" dirty="0" smtClean="0"/>
              <a:t>“</a:t>
            </a:r>
            <a:r>
              <a:rPr lang="zh-CN" altLang="en-US" dirty="0" smtClean="0"/>
              <a:t>刷新</a:t>
            </a:r>
            <a:r>
              <a:rPr lang="en-US" altLang="zh-CN" dirty="0" smtClean="0"/>
              <a:t>”</a:t>
            </a:r>
            <a:r>
              <a:rPr lang="zh-CN" altLang="en-US" dirty="0" smtClean="0"/>
              <a:t>按钮共享自己的组件或实时获取最新组件；选中</a:t>
            </a:r>
            <a:r>
              <a:rPr lang="en-US" altLang="zh-CN" dirty="0" smtClean="0"/>
              <a:t>Components</a:t>
            </a:r>
            <a:r>
              <a:rPr lang="zh-CN" altLang="en-US" dirty="0" smtClean="0"/>
              <a:t>视图中的某个组件，例子视图会提供该组件对应的例子，以及例子共享的入口；用户还可以在</a:t>
            </a:r>
            <a:r>
              <a:rPr lang="en-US" altLang="zh-CN" dirty="0" err="1" smtClean="0"/>
              <a:t>CooCox</a:t>
            </a:r>
            <a:r>
              <a:rPr lang="zh-CN" altLang="en-US" dirty="0" smtClean="0"/>
              <a:t>论坛交流或获取免费的技术支持。</a:t>
            </a:r>
          </a:p>
        </p:txBody>
      </p:sp>
      <p:sp>
        <p:nvSpPr>
          <p:cNvPr id="4" name="灯片编号占位符 3"/>
          <p:cNvSpPr>
            <a:spLocks noGrp="1"/>
          </p:cNvSpPr>
          <p:nvPr>
            <p:ph type="sldNum" sz="quarter" idx="10"/>
          </p:nvPr>
        </p:nvSpPr>
        <p:spPr/>
        <p:txBody>
          <a:bodyPr/>
          <a:lstStyle/>
          <a:p>
            <a:fld id="{EF9DB30F-B9F9-46DE-98B9-F701DD14E594}" type="slidenum">
              <a:rPr lang="en-US" smtClean="0"/>
              <a:pPr/>
              <a:t>8</a:t>
            </a:fld>
            <a:endParaRPr lang="en-US"/>
          </a:p>
        </p:txBody>
      </p:sp>
    </p:spTree>
    <p:extLst>
      <p:ext uri="{BB962C8B-B14F-4D97-AF65-F5344CB8AC3E}">
        <p14:creationId xmlns:p14="http://schemas.microsoft.com/office/powerpoint/2010/main" val="350357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目前</a:t>
            </a:r>
            <a:r>
              <a:rPr lang="en-US" altLang="zh-CN" dirty="0" err="1" smtClean="0"/>
              <a:t>CooCox</a:t>
            </a:r>
            <a:r>
              <a:rPr lang="zh-CN" altLang="en-US" dirty="0" smtClean="0"/>
              <a:t>热心用户和</a:t>
            </a:r>
            <a:r>
              <a:rPr lang="en-US" altLang="zh-CN" dirty="0" err="1" smtClean="0"/>
              <a:t>CooCox</a:t>
            </a:r>
            <a:r>
              <a:rPr lang="zh-CN" altLang="en-US" dirty="0" smtClean="0"/>
              <a:t>团队研发工程师一起，一共上传了</a:t>
            </a:r>
            <a:r>
              <a:rPr lang="en-US" altLang="zh-CN" dirty="0" smtClean="0"/>
              <a:t>700</a:t>
            </a:r>
            <a:r>
              <a:rPr lang="zh-CN" altLang="en-US" dirty="0" smtClean="0"/>
              <a:t>多个嵌入式系统电路中常用的外围设备驱动。其中大部分驱动组件是基于</a:t>
            </a:r>
            <a:r>
              <a:rPr lang="en-US" altLang="zh-CN" dirty="0" err="1" smtClean="0"/>
              <a:t>CoX</a:t>
            </a:r>
            <a:r>
              <a:rPr lang="zh-CN" altLang="en-US" dirty="0" smtClean="0"/>
              <a:t>接口的。</a:t>
            </a:r>
            <a:endParaRPr lang="en-US" altLang="zh-CN" dirty="0" smtClean="0"/>
          </a:p>
          <a:p>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什么是</a:t>
            </a:r>
            <a:r>
              <a:rPr lang="en-US" altLang="zh-CN" dirty="0" err="1" smtClean="0"/>
              <a:t>CoX</a:t>
            </a:r>
            <a:r>
              <a:rPr lang="zh-CN" altLang="en-US" dirty="0" smtClean="0"/>
              <a:t>接口呢？</a:t>
            </a:r>
            <a:r>
              <a:rPr lang="en-US" altLang="zh-CN" sz="1800" kern="1200" dirty="0" err="1" smtClean="0">
                <a:solidFill>
                  <a:srgbClr val="185EC1"/>
                </a:solidFill>
                <a:latin typeface="Arial" charset="0"/>
                <a:ea typeface="+mn-ea"/>
                <a:cs typeface="+mn-cs"/>
              </a:rPr>
              <a:t>CoX</a:t>
            </a:r>
            <a:r>
              <a:rPr lang="zh-CN" altLang="en-US" sz="1200" dirty="0" smtClean="0">
                <a:latin typeface="+mn-ea"/>
                <a:ea typeface="+mn-ea"/>
              </a:rPr>
              <a:t>接口是基于</a:t>
            </a:r>
            <a:r>
              <a:rPr lang="en-US" altLang="zh-CN" sz="1200" dirty="0" smtClean="0">
                <a:latin typeface="+mn-ea"/>
                <a:ea typeface="+mn-ea"/>
              </a:rPr>
              <a:t>ARM Cortex-M</a:t>
            </a:r>
            <a:r>
              <a:rPr lang="zh-CN" altLang="en-US" sz="1200" dirty="0" smtClean="0">
                <a:latin typeface="+mn-ea"/>
                <a:ea typeface="+mn-ea"/>
              </a:rPr>
              <a:t>内核的统一的外设</a:t>
            </a:r>
            <a:r>
              <a:rPr lang="en-US" altLang="zh-CN" sz="1200" dirty="0" smtClean="0">
                <a:latin typeface="+mn-ea"/>
                <a:ea typeface="+mn-ea"/>
              </a:rPr>
              <a:t>API</a:t>
            </a:r>
            <a:r>
              <a:rPr lang="zh-CN" altLang="en-US" sz="1200" dirty="0" smtClean="0">
                <a:latin typeface="+mn-ea"/>
                <a:ea typeface="+mn-ea"/>
              </a:rPr>
              <a:t>接口，比如统一的</a:t>
            </a:r>
            <a:r>
              <a:rPr lang="en-US" altLang="zh-CN" sz="1200" dirty="0" smtClean="0">
                <a:latin typeface="+mn-ea"/>
                <a:ea typeface="+mn-ea"/>
              </a:rPr>
              <a:t>GPIO</a:t>
            </a:r>
            <a:r>
              <a:rPr lang="zh-CN" altLang="en-US" sz="1200" dirty="0" smtClean="0">
                <a:latin typeface="+mn-ea"/>
                <a:ea typeface="+mn-ea"/>
              </a:rPr>
              <a:t>接口、统一的</a:t>
            </a:r>
            <a:r>
              <a:rPr lang="en-US" altLang="zh-CN" sz="1200" dirty="0" smtClean="0">
                <a:latin typeface="+mn-ea"/>
                <a:ea typeface="+mn-ea"/>
              </a:rPr>
              <a:t>IIC</a:t>
            </a:r>
            <a:r>
              <a:rPr lang="zh-CN" altLang="en-US" sz="1200" dirty="0" smtClean="0">
                <a:latin typeface="+mn-ea"/>
                <a:ea typeface="+mn-ea"/>
              </a:rPr>
              <a:t>接口、统一的</a:t>
            </a:r>
            <a:r>
              <a:rPr lang="en-US" altLang="zh-CN" sz="1200" dirty="0" smtClean="0">
                <a:latin typeface="+mn-ea"/>
                <a:ea typeface="+mn-ea"/>
              </a:rPr>
              <a:t>SPI</a:t>
            </a:r>
            <a:r>
              <a:rPr lang="zh-CN" altLang="en-US" sz="1200" dirty="0" smtClean="0">
                <a:latin typeface="+mn-ea"/>
                <a:ea typeface="+mn-ea"/>
              </a:rPr>
              <a:t>接口等。</a:t>
            </a:r>
            <a:r>
              <a:rPr lang="zh-CN" altLang="en-US" dirty="0" smtClean="0"/>
              <a:t>它赋予驱动极高的可复用性，可以让已有的</a:t>
            </a:r>
            <a:r>
              <a:rPr lang="en-US" altLang="zh-CN" dirty="0" smtClean="0"/>
              <a:t>700</a:t>
            </a:r>
            <a:r>
              <a:rPr lang="zh-CN" altLang="en-US" dirty="0" smtClean="0"/>
              <a:t>多个驱动在具有</a:t>
            </a:r>
            <a:r>
              <a:rPr lang="en-US" altLang="zh-CN" dirty="0" err="1" smtClean="0"/>
              <a:t>CoX</a:t>
            </a:r>
            <a:r>
              <a:rPr lang="zh-CN" altLang="en-US" dirty="0" smtClean="0"/>
              <a:t>外设库的不同</a:t>
            </a:r>
            <a:r>
              <a:rPr lang="en-US" altLang="zh-CN" dirty="0" smtClean="0"/>
              <a:t>MCU</a:t>
            </a:r>
            <a:r>
              <a:rPr lang="zh-CN" altLang="en-US" dirty="0" smtClean="0"/>
              <a:t>间平滑移植，基本不需要改动代码。</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通过</a:t>
            </a:r>
            <a:r>
              <a:rPr lang="en-US" altLang="zh-CN" dirty="0" err="1" smtClean="0"/>
              <a:t>CoX</a:t>
            </a:r>
            <a:r>
              <a:rPr lang="zh-CN" altLang="en-US" dirty="0" smtClean="0"/>
              <a:t>接口立即移植应用到新的</a:t>
            </a:r>
            <a:r>
              <a:rPr lang="en-US" altLang="zh-CN" dirty="0" smtClean="0"/>
              <a:t>MCU</a:t>
            </a:r>
            <a:r>
              <a:rPr lang="zh-CN" altLang="en-US" dirty="0" smtClean="0"/>
              <a:t>只需要两个步骤：第一步，替换</a:t>
            </a:r>
            <a:r>
              <a:rPr lang="en-US" altLang="zh-CN" dirty="0" smtClean="0"/>
              <a:t>MCU</a:t>
            </a:r>
            <a:r>
              <a:rPr lang="zh-CN" altLang="en-US" dirty="0" smtClean="0"/>
              <a:t>层的</a:t>
            </a:r>
            <a:r>
              <a:rPr lang="en-US" altLang="zh-CN" dirty="0" err="1" smtClean="0"/>
              <a:t>CoX</a:t>
            </a:r>
            <a:r>
              <a:rPr lang="zh-CN" altLang="en-US" dirty="0" smtClean="0"/>
              <a:t>外设库；第二步，修改</a:t>
            </a:r>
            <a:r>
              <a:rPr lang="en-US" altLang="zh-CN" dirty="0" err="1" smtClean="0"/>
              <a:t>CoX</a:t>
            </a:r>
            <a:r>
              <a:rPr lang="zh-CN" altLang="en-US" dirty="0" smtClean="0"/>
              <a:t>驱动的配置代码，通常是几个宏定义。</a:t>
            </a:r>
            <a:endParaRPr lang="zh-CN" altLang="en-US" dirty="0"/>
          </a:p>
        </p:txBody>
      </p:sp>
      <p:sp>
        <p:nvSpPr>
          <p:cNvPr id="4" name="灯片编号占位符 3"/>
          <p:cNvSpPr>
            <a:spLocks noGrp="1"/>
          </p:cNvSpPr>
          <p:nvPr>
            <p:ph type="sldNum" sz="quarter" idx="10"/>
          </p:nvPr>
        </p:nvSpPr>
        <p:spPr/>
        <p:txBody>
          <a:bodyPr/>
          <a:lstStyle/>
          <a:p>
            <a:pPr>
              <a:defRPr/>
            </a:pPr>
            <a:fld id="{8F78EED9-BA0D-4F40-824D-6FD3AB64AEF7}" type="slidenum">
              <a:rPr lang="zh-TW" altLang="en-US" smtClean="0"/>
              <a:pPr>
                <a:defRPr/>
              </a:pPr>
              <a:t>9</a:t>
            </a:fld>
            <a:endParaRPr lang="en-US" altLang="zh-TW"/>
          </a:p>
        </p:txBody>
      </p:sp>
    </p:spTree>
    <p:extLst>
      <p:ext uri="{BB962C8B-B14F-4D97-AF65-F5344CB8AC3E}">
        <p14:creationId xmlns:p14="http://schemas.microsoft.com/office/powerpoint/2010/main" val="2861316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DEC1CE7-C462-41C1-9C67-E4822EBC60F0}" type="datetimeFigureOut">
              <a:rPr lang="zh-CN" altLang="en-US" smtClean="0"/>
              <a:t>2014/8/27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D2A0DF-A69D-49D2-A519-EE13D2820AF1}" type="slidenum">
              <a:rPr lang="zh-CN" altLang="en-US" smtClean="0"/>
              <a:t>‹#›</a:t>
            </a:fld>
            <a:endParaRPr lang="zh-CN" altLang="en-US"/>
          </a:p>
        </p:txBody>
      </p:sp>
    </p:spTree>
    <p:extLst>
      <p:ext uri="{BB962C8B-B14F-4D97-AF65-F5344CB8AC3E}">
        <p14:creationId xmlns:p14="http://schemas.microsoft.com/office/powerpoint/2010/main" val="4253112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EC1CE7-C462-41C1-9C67-E4822EBC60F0}" type="datetimeFigureOut">
              <a:rPr lang="zh-CN" altLang="en-US" smtClean="0"/>
              <a:t>2014/8/27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D2A0DF-A69D-49D2-A519-EE13D2820AF1}" type="slidenum">
              <a:rPr lang="zh-CN" altLang="en-US" smtClean="0"/>
              <a:t>‹#›</a:t>
            </a:fld>
            <a:endParaRPr lang="zh-CN" altLang="en-US"/>
          </a:p>
        </p:txBody>
      </p:sp>
    </p:spTree>
    <p:extLst>
      <p:ext uri="{BB962C8B-B14F-4D97-AF65-F5344CB8AC3E}">
        <p14:creationId xmlns:p14="http://schemas.microsoft.com/office/powerpoint/2010/main" val="3964819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DEC1CE7-C462-41C1-9C67-E4822EBC60F0}" type="datetimeFigureOut">
              <a:rPr lang="zh-CN" altLang="en-US" smtClean="0"/>
              <a:t>2014/8/27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D2A0DF-A69D-49D2-A519-EE13D2820AF1}" type="slidenum">
              <a:rPr lang="zh-CN" altLang="en-US" smtClean="0"/>
              <a:t>‹#›</a:t>
            </a:fld>
            <a:endParaRPr lang="zh-CN" altLang="en-US"/>
          </a:p>
        </p:txBody>
      </p:sp>
    </p:spTree>
    <p:extLst>
      <p:ext uri="{BB962C8B-B14F-4D97-AF65-F5344CB8AC3E}">
        <p14:creationId xmlns:p14="http://schemas.microsoft.com/office/powerpoint/2010/main" val="236524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DEC1CE7-C462-41C1-9C67-E4822EBC60F0}" type="datetimeFigureOut">
              <a:rPr lang="zh-CN" altLang="en-US" smtClean="0"/>
              <a:t>2014/8/27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D2A0DF-A69D-49D2-A519-EE13D2820AF1}" type="slidenum">
              <a:rPr lang="zh-CN" altLang="en-US" smtClean="0"/>
              <a:t>‹#›</a:t>
            </a:fld>
            <a:endParaRPr lang="zh-CN" altLang="en-US"/>
          </a:p>
        </p:txBody>
      </p:sp>
    </p:spTree>
    <p:extLst>
      <p:ext uri="{BB962C8B-B14F-4D97-AF65-F5344CB8AC3E}">
        <p14:creationId xmlns:p14="http://schemas.microsoft.com/office/powerpoint/2010/main" val="3227072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DEC1CE7-C462-41C1-9C67-E4822EBC60F0}" type="datetimeFigureOut">
              <a:rPr lang="zh-CN" altLang="en-US" smtClean="0"/>
              <a:t>2014/8/27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D2A0DF-A69D-49D2-A519-EE13D2820AF1}" type="slidenum">
              <a:rPr lang="zh-CN" altLang="en-US" smtClean="0"/>
              <a:t>‹#›</a:t>
            </a:fld>
            <a:endParaRPr lang="zh-CN" altLang="en-US"/>
          </a:p>
        </p:txBody>
      </p:sp>
    </p:spTree>
    <p:extLst>
      <p:ext uri="{BB962C8B-B14F-4D97-AF65-F5344CB8AC3E}">
        <p14:creationId xmlns:p14="http://schemas.microsoft.com/office/powerpoint/2010/main" val="3733066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EC1CE7-C462-41C1-9C67-E4822EBC60F0}" type="datetimeFigureOut">
              <a:rPr lang="zh-CN" altLang="en-US" smtClean="0"/>
              <a:t>2014/8/27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D2A0DF-A69D-49D2-A519-EE13D2820AF1}" type="slidenum">
              <a:rPr lang="zh-CN" altLang="en-US" smtClean="0"/>
              <a:t>‹#›</a:t>
            </a:fld>
            <a:endParaRPr lang="zh-CN" altLang="en-US"/>
          </a:p>
        </p:txBody>
      </p:sp>
    </p:spTree>
    <p:extLst>
      <p:ext uri="{BB962C8B-B14F-4D97-AF65-F5344CB8AC3E}">
        <p14:creationId xmlns:p14="http://schemas.microsoft.com/office/powerpoint/2010/main" val="3430784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EC1CE7-C462-41C1-9C67-E4822EBC60F0}" type="datetimeFigureOut">
              <a:rPr lang="zh-CN" altLang="en-US" smtClean="0"/>
              <a:t>2014/8/27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D2A0DF-A69D-49D2-A519-EE13D2820AF1}" type="slidenum">
              <a:rPr lang="zh-CN" altLang="en-US" smtClean="0"/>
              <a:t>‹#›</a:t>
            </a:fld>
            <a:endParaRPr lang="zh-CN" altLang="en-US"/>
          </a:p>
        </p:txBody>
      </p:sp>
    </p:spTree>
    <p:extLst>
      <p:ext uri="{BB962C8B-B14F-4D97-AF65-F5344CB8AC3E}">
        <p14:creationId xmlns:p14="http://schemas.microsoft.com/office/powerpoint/2010/main" val="1448526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DEC1CE7-C462-41C1-9C67-E4822EBC60F0}" type="datetimeFigureOut">
              <a:rPr lang="zh-CN" altLang="en-US" smtClean="0"/>
              <a:t>2014/8/27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D2A0DF-A69D-49D2-A519-EE13D2820AF1}" type="slidenum">
              <a:rPr lang="zh-CN" altLang="en-US" smtClean="0"/>
              <a:t>‹#›</a:t>
            </a:fld>
            <a:endParaRPr lang="zh-CN" altLang="en-US"/>
          </a:p>
        </p:txBody>
      </p:sp>
    </p:spTree>
    <p:extLst>
      <p:ext uri="{BB962C8B-B14F-4D97-AF65-F5344CB8AC3E}">
        <p14:creationId xmlns:p14="http://schemas.microsoft.com/office/powerpoint/2010/main" val="34185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DEC1CE7-C462-41C1-9C67-E4822EBC60F0}" type="datetimeFigureOut">
              <a:rPr lang="zh-CN" altLang="en-US" smtClean="0"/>
              <a:t>2014/8/27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D2A0DF-A69D-49D2-A519-EE13D2820AF1}" type="slidenum">
              <a:rPr lang="zh-CN" altLang="en-US" smtClean="0"/>
              <a:t>‹#›</a:t>
            </a:fld>
            <a:endParaRPr lang="zh-CN" altLang="en-US"/>
          </a:p>
        </p:txBody>
      </p:sp>
    </p:spTree>
    <p:extLst>
      <p:ext uri="{BB962C8B-B14F-4D97-AF65-F5344CB8AC3E}">
        <p14:creationId xmlns:p14="http://schemas.microsoft.com/office/powerpoint/2010/main" val="972262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EC1CE7-C462-41C1-9C67-E4822EBC60F0}" type="datetimeFigureOut">
              <a:rPr lang="zh-CN" altLang="en-US" smtClean="0"/>
              <a:t>2014/8/27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D2A0DF-A69D-49D2-A519-EE13D2820AF1}" type="slidenum">
              <a:rPr lang="zh-CN" altLang="en-US" smtClean="0"/>
              <a:t>‹#›</a:t>
            </a:fld>
            <a:endParaRPr lang="zh-CN" altLang="en-US"/>
          </a:p>
        </p:txBody>
      </p:sp>
    </p:spTree>
    <p:extLst>
      <p:ext uri="{BB962C8B-B14F-4D97-AF65-F5344CB8AC3E}">
        <p14:creationId xmlns:p14="http://schemas.microsoft.com/office/powerpoint/2010/main" val="163735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EC1CE7-C462-41C1-9C67-E4822EBC60F0}" type="datetimeFigureOut">
              <a:rPr lang="zh-CN" altLang="en-US" smtClean="0"/>
              <a:t>2014/8/27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D2A0DF-A69D-49D2-A519-EE13D2820AF1}" type="slidenum">
              <a:rPr lang="zh-CN" altLang="en-US" smtClean="0"/>
              <a:t>‹#›</a:t>
            </a:fld>
            <a:endParaRPr lang="zh-CN" altLang="en-US"/>
          </a:p>
        </p:txBody>
      </p:sp>
    </p:spTree>
    <p:extLst>
      <p:ext uri="{BB962C8B-B14F-4D97-AF65-F5344CB8AC3E}">
        <p14:creationId xmlns:p14="http://schemas.microsoft.com/office/powerpoint/2010/main" val="54018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2014/8/27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2014/8/27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2014/8/27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2014/8/27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C1CE7-C462-41C1-9C67-E4822EBC60F0}" type="datetimeFigureOut">
              <a:rPr lang="zh-CN" altLang="en-US" smtClean="0"/>
              <a:t>2014/8/27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2A0DF-A69D-49D2-A519-EE13D2820AF1}" type="slidenum">
              <a:rPr lang="zh-CN" altLang="en-US" smtClean="0"/>
              <a:t>‹#›</a:t>
            </a:fld>
            <a:endParaRPr lang="zh-CN" altLang="en-US"/>
          </a:p>
        </p:txBody>
      </p:sp>
    </p:spTree>
    <p:extLst>
      <p:ext uri="{BB962C8B-B14F-4D97-AF65-F5344CB8AC3E}">
        <p14:creationId xmlns:p14="http://schemas.microsoft.com/office/powerpoint/2010/main" val="1398979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18" Type="http://schemas.openxmlformats.org/officeDocument/2006/relationships/image" Target="../media/image38.jpeg"/><Relationship Id="rId3" Type="http://schemas.openxmlformats.org/officeDocument/2006/relationships/image" Target="../media/image24.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notesSlide" Target="../notesSlides/notesSlide10.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19" Type="http://schemas.openxmlformats.org/officeDocument/2006/relationships/image" Target="../media/image39.jpeg"/><Relationship Id="rId4" Type="http://schemas.openxmlformats.org/officeDocument/2006/relationships/hyperlink" Target="//a248.e.akamai.net/origin-cdn.volusion.com/aes3n.okhn2/v/vspfiles/photos/MKUM1-2.jpg?1372031773" TargetMode="External"/><Relationship Id="rId9" Type="http://schemas.openxmlformats.org/officeDocument/2006/relationships/image" Target="../media/image29.jpeg"/><Relationship Id="rId1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hyperlink" Target="http://www.coocox.org/cooperkit.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gif"/><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hyperlink" Target="http://www.atmel.com/default.aspx" TargetMode="External"/><Relationship Id="rId13" Type="http://schemas.openxmlformats.org/officeDocument/2006/relationships/image" Target="../media/image53.png"/><Relationship Id="rId3" Type="http://schemas.openxmlformats.org/officeDocument/2006/relationships/hyperlink" Target="http://www.arm.com/community/display_company.php?CompanyId=63&amp;display=4" TargetMode="External"/><Relationship Id="rId7" Type="http://schemas.openxmlformats.org/officeDocument/2006/relationships/image" Target="../media/image49.png"/><Relationship Id="rId12" Type="http://schemas.openxmlformats.org/officeDocument/2006/relationships/image" Target="../media/image52.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hyperlink" Target="/" TargetMode="External"/><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image" Target="../media/image46.jpe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5.png"/><Relationship Id="rId7" Type="http://schemas.openxmlformats.org/officeDocument/2006/relationships/image" Target="../media/image47.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hyperlink" Target="/" TargetMode="External"/><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forum.coocox.org" TargetMode="External"/><Relationship Id="rId2" Type="http://schemas.openxmlformats.org/officeDocument/2006/relationships/hyperlink" Target="mailto:Market@coocox.com" TargetMode="External"/><Relationship Id="rId1" Type="http://schemas.openxmlformats.org/officeDocument/2006/relationships/slideLayout" Target="../slideLayouts/slideLayout7.xml"/><Relationship Id="rId6" Type="http://schemas.openxmlformats.org/officeDocument/2006/relationships/hyperlink" Target="http://www.coocox.org/" TargetMode="External"/><Relationship Id="rId5" Type="http://schemas.openxmlformats.org/officeDocument/2006/relationships/hyperlink" Target="http://www.eyefulpresentations.co.uk/" TargetMode="External"/><Relationship Id="rId4" Type="http://schemas.openxmlformats.org/officeDocument/2006/relationships/hyperlink" Target="mailto:info@eyefulpresentations.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2628106" y="5838825"/>
            <a:ext cx="3887788" cy="360363"/>
          </a:xfrm>
          <a:prstGeom prst="rect">
            <a:avLst/>
          </a:prstGeom>
          <a:noFill/>
          <a:ln w="38100">
            <a:noFill/>
            <a:miter lim="800000"/>
            <a:headEnd/>
            <a:tailEnd/>
          </a:ln>
        </p:spPr>
        <p:txBody>
          <a:bodyPr anchor="ctr"/>
          <a:lstStyle/>
          <a:p>
            <a:pPr algn="ctr">
              <a:defRPr/>
            </a:pPr>
            <a:r>
              <a:rPr lang="en-US" altLang="zh-CN" sz="2000" b="1" dirty="0" err="1">
                <a:latin typeface="+mj-lt"/>
                <a:ea typeface="Tahoma" pitchFamily="34" charset="0"/>
                <a:cs typeface="Tahoma" pitchFamily="34" charset="0"/>
              </a:rPr>
              <a:t>CooCox</a:t>
            </a:r>
            <a:r>
              <a:rPr lang="zh-CN" altLang="en-US" sz="2000" b="1" dirty="0">
                <a:latin typeface="+mj-lt"/>
                <a:ea typeface="微軟正黑體" pitchFamily="34" charset="-120"/>
                <a:cs typeface="Tahoma" pitchFamily="34" charset="0"/>
              </a:rPr>
              <a:t>市场经理 张巧</a:t>
            </a:r>
            <a:endParaRPr lang="en-US" altLang="zh-TW" sz="2000" b="1" dirty="0">
              <a:latin typeface="+mj-lt"/>
              <a:ea typeface="Tahoma" pitchFamily="34" charset="0"/>
              <a:cs typeface="Tahoma" pitchFamily="34" charset="0"/>
            </a:endParaRPr>
          </a:p>
        </p:txBody>
      </p:sp>
      <p:sp>
        <p:nvSpPr>
          <p:cNvPr id="5" name="Rectangle 15"/>
          <p:cNvSpPr txBox="1">
            <a:spLocks noChangeArrowheads="1"/>
          </p:cNvSpPr>
          <p:nvPr/>
        </p:nvSpPr>
        <p:spPr>
          <a:xfrm>
            <a:off x="395536" y="2011363"/>
            <a:ext cx="8424936" cy="3395662"/>
          </a:xfrm>
          <a:prstGeom prst="rect">
            <a:avLst/>
          </a:prstGeom>
        </p:spPr>
        <p:txBody>
          <a:bodyPr/>
          <a:lstStyle/>
          <a:p>
            <a:pPr algn="ctr">
              <a:spcBef>
                <a:spcPts val="600"/>
              </a:spcBef>
              <a:defRPr/>
            </a:pPr>
            <a:r>
              <a:rPr kumimoji="1" lang="en-US" altLang="zh-CN" sz="4000" b="1" kern="0" dirty="0" err="1" smtClean="0">
                <a:ea typeface="Tahoma" pitchFamily="34" charset="0"/>
                <a:cs typeface="Tahoma" pitchFamily="34" charset="0"/>
              </a:rPr>
              <a:t>CooCox</a:t>
            </a:r>
            <a:r>
              <a:rPr kumimoji="1" lang="zh-CN" altLang="en-US" sz="4000" b="1" kern="0" dirty="0" smtClean="0">
                <a:latin typeface="+mj-ea"/>
                <a:ea typeface="+mj-ea"/>
                <a:cs typeface="Tahoma" pitchFamily="34" charset="0"/>
              </a:rPr>
              <a:t>工具让嵌入式智能硬件开发</a:t>
            </a:r>
            <a:endParaRPr kumimoji="1" lang="en-US" altLang="zh-CN" sz="4000" b="1" kern="0" dirty="0" smtClean="0">
              <a:latin typeface="+mj-ea"/>
              <a:ea typeface="+mj-ea"/>
              <a:cs typeface="Tahoma" pitchFamily="34" charset="0"/>
            </a:endParaRPr>
          </a:p>
          <a:p>
            <a:pPr algn="ctr">
              <a:spcBef>
                <a:spcPts val="600"/>
              </a:spcBef>
              <a:defRPr/>
            </a:pPr>
            <a:r>
              <a:rPr kumimoji="1" lang="zh-CN" altLang="en-US" sz="4000" b="1" kern="0" dirty="0" smtClean="0">
                <a:latin typeface="+mj-ea"/>
                <a:ea typeface="+mj-ea"/>
                <a:cs typeface="Tahoma" pitchFamily="34" charset="0"/>
              </a:rPr>
              <a:t>如搭积木般简单</a:t>
            </a:r>
            <a:endParaRPr kumimoji="1" lang="en-US" altLang="zh-CN" sz="4000" b="1" kern="0" dirty="0" smtClean="0">
              <a:latin typeface="+mj-ea"/>
              <a:ea typeface="+mj-ea"/>
              <a:cs typeface="Tahoma" pitchFamily="34" charset="0"/>
            </a:endParaRPr>
          </a:p>
          <a:p>
            <a:pPr algn="ctr">
              <a:defRPr/>
            </a:pPr>
            <a:endParaRPr lang="en-US" altLang="zh-CN" sz="3600" b="1" dirty="0" smtClean="0">
              <a:latin typeface="+mj-lt"/>
              <a:ea typeface="Tahoma" pitchFamily="34" charset="0"/>
              <a:cs typeface="Tahoma" pitchFamily="34" charset="0"/>
            </a:endParaRPr>
          </a:p>
          <a:p>
            <a:pPr algn="ctr">
              <a:defRPr/>
            </a:pPr>
            <a:r>
              <a:rPr lang="en-US" altLang="zh-CN" sz="2800" dirty="0" err="1">
                <a:ea typeface="Tahoma" pitchFamily="34" charset="0"/>
                <a:cs typeface="Tahoma" pitchFamily="34" charset="0"/>
              </a:rPr>
              <a:t>CooCox</a:t>
            </a:r>
            <a:r>
              <a:rPr lang="en-US" altLang="zh-CN" sz="2800" dirty="0">
                <a:ea typeface="Tahoma" pitchFamily="34" charset="0"/>
                <a:cs typeface="Tahoma" pitchFamily="34" charset="0"/>
              </a:rPr>
              <a:t> Tools make embedded intelligent hardware development as easy as stacking up building blocks</a:t>
            </a:r>
            <a:endParaRPr lang="zh-CN" altLang="zh-CN" sz="2800" dirty="0">
              <a:ea typeface="新細明體" pitchFamily="18" charset="-120"/>
              <a:cs typeface="Tahoma" pitchFamily="34" charset="0"/>
            </a:endParaRPr>
          </a:p>
        </p:txBody>
      </p:sp>
    </p:spTree>
    <p:extLst>
      <p:ext uri="{BB962C8B-B14F-4D97-AF65-F5344CB8AC3E}">
        <p14:creationId xmlns:p14="http://schemas.microsoft.com/office/powerpoint/2010/main" val="3135053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302682" y="1153266"/>
            <a:ext cx="1045181" cy="1042098"/>
          </a:xfrm>
          <a:prstGeom prst="rect">
            <a:avLst/>
          </a:prstGeom>
          <a:noFill/>
          <a:ln>
            <a:noFill/>
          </a:ln>
          <a:extLst/>
        </p:spPr>
      </p:pic>
      <p:pic>
        <p:nvPicPr>
          <p:cNvPr id="4" name="Picture 49" descr="Ultimaker 3D Printer">
            <a:hlinkClick r:id="rId4" tooltip="Ultimaker 3D Printer"/>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80288" y="1187028"/>
            <a:ext cx="1417637" cy="1008062"/>
          </a:xfrm>
          <a:prstGeom prst="rect">
            <a:avLst/>
          </a:prstGeom>
          <a:noFill/>
          <a:ln w="9525">
            <a:noFill/>
            <a:miter lim="800000"/>
            <a:headEnd/>
            <a:tailEnd/>
          </a:ln>
        </p:spPr>
      </p:pic>
      <p:sp>
        <p:nvSpPr>
          <p:cNvPr id="5" name="TextBox 4"/>
          <p:cNvSpPr txBox="1"/>
          <p:nvPr/>
        </p:nvSpPr>
        <p:spPr bwMode="auto">
          <a:xfrm>
            <a:off x="78120" y="3634953"/>
            <a:ext cx="1412875" cy="461962"/>
          </a:xfrm>
          <a:prstGeom prst="rect">
            <a:avLst/>
          </a:prstGeom>
          <a:noFill/>
          <a:ln w="9525">
            <a:noFill/>
            <a:miter lim="800000"/>
            <a:headEnd/>
            <a:tailEnd/>
          </a:ln>
        </p:spPr>
        <p:txBody>
          <a:bodyPr wrap="none">
            <a:spAutoFit/>
          </a:bodyPr>
          <a:lstStyle/>
          <a:p>
            <a:pPr marL="533400" indent="-533400" eaLnBrk="0" hangingPunct="0">
              <a:spcBef>
                <a:spcPct val="20000"/>
              </a:spcBef>
              <a:buClr>
                <a:srgbClr val="FF9933"/>
              </a:buClr>
              <a:buSzPct val="80000"/>
              <a:defRPr/>
            </a:pPr>
            <a:r>
              <a:rPr lang="en-US" sz="2400" b="1" i="0" kern="0" dirty="0">
                <a:solidFill>
                  <a:srgbClr val="FF0000"/>
                </a:solidFill>
                <a:latin typeface="Broadway" pitchFamily="82" charset="0"/>
                <a:ea typeface="+mn-ea"/>
              </a:rPr>
              <a:t>Makers</a:t>
            </a:r>
            <a:endParaRPr lang="en-GB" sz="2400" b="1" i="0" kern="0" dirty="0">
              <a:solidFill>
                <a:srgbClr val="FF0000"/>
              </a:solidFill>
              <a:latin typeface="Broadway" pitchFamily="82" charset="0"/>
              <a:ea typeface="+mn-ea"/>
            </a:endParaRPr>
          </a:p>
        </p:txBody>
      </p:sp>
      <p:sp>
        <p:nvSpPr>
          <p:cNvPr id="6" name="TextBox 5"/>
          <p:cNvSpPr txBox="1"/>
          <p:nvPr/>
        </p:nvSpPr>
        <p:spPr bwMode="auto">
          <a:xfrm>
            <a:off x="107504" y="1328220"/>
            <a:ext cx="1708150" cy="400110"/>
          </a:xfrm>
          <a:prstGeom prst="rect">
            <a:avLst/>
          </a:prstGeom>
          <a:noFill/>
          <a:ln w="9525">
            <a:noFill/>
            <a:miter lim="800000"/>
            <a:headEnd/>
            <a:tailEnd/>
          </a:ln>
        </p:spPr>
        <p:txBody>
          <a:bodyPr wrap="square">
            <a:spAutoFit/>
          </a:bodyPr>
          <a:lstStyle/>
          <a:p>
            <a:pPr marL="533400" indent="-533400" eaLnBrk="0" hangingPunct="0">
              <a:spcBef>
                <a:spcPct val="20000"/>
              </a:spcBef>
              <a:buClr>
                <a:srgbClr val="FF9933"/>
              </a:buClr>
              <a:buSzPct val="80000"/>
              <a:defRPr/>
            </a:pPr>
            <a:r>
              <a:rPr lang="en-US" sz="2000" b="1" i="0" kern="0" dirty="0" smtClean="0">
                <a:solidFill>
                  <a:schemeClr val="tx1"/>
                </a:solidFill>
                <a:latin typeface="+mn-lt"/>
                <a:ea typeface="+mn-ea"/>
              </a:rPr>
              <a:t>End Users</a:t>
            </a:r>
            <a:endParaRPr lang="en-GB" sz="2000" b="1" i="0" kern="0" dirty="0">
              <a:solidFill>
                <a:schemeClr val="tx1"/>
              </a:solidFill>
              <a:latin typeface="+mn-lt"/>
              <a:ea typeface="+mn-ea"/>
            </a:endParaRPr>
          </a:p>
        </p:txBody>
      </p:sp>
      <p:cxnSp>
        <p:nvCxnSpPr>
          <p:cNvPr id="7" name="Straight Connector 9"/>
          <p:cNvCxnSpPr>
            <a:cxnSpLocks noChangeShapeType="1"/>
          </p:cNvCxnSpPr>
          <p:nvPr/>
        </p:nvCxnSpPr>
        <p:spPr bwMode="auto">
          <a:xfrm rot="5400000">
            <a:off x="3132138" y="4787478"/>
            <a:ext cx="3168650" cy="0"/>
          </a:xfrm>
          <a:prstGeom prst="line">
            <a:avLst/>
          </a:prstGeom>
          <a:noFill/>
          <a:ln w="9525" algn="ctr">
            <a:solidFill>
              <a:schemeClr val="tx1"/>
            </a:solidFill>
            <a:round/>
            <a:headEnd/>
            <a:tailEnd/>
          </a:ln>
        </p:spPr>
      </p:cxnSp>
      <p:sp>
        <p:nvSpPr>
          <p:cNvPr id="8" name="TextBox 7"/>
          <p:cNvSpPr txBox="1"/>
          <p:nvPr/>
        </p:nvSpPr>
        <p:spPr bwMode="auto">
          <a:xfrm>
            <a:off x="6295905" y="6084004"/>
            <a:ext cx="1305165" cy="369332"/>
          </a:xfrm>
          <a:prstGeom prst="rect">
            <a:avLst/>
          </a:prstGeom>
          <a:noFill/>
          <a:ln w="9525">
            <a:noFill/>
            <a:miter lim="800000"/>
            <a:headEnd/>
            <a:tailEnd/>
          </a:ln>
        </p:spPr>
        <p:txBody>
          <a:bodyPr wrap="none">
            <a:spAutoFit/>
          </a:bodyPr>
          <a:lstStyle/>
          <a:p>
            <a:pPr marL="533400" indent="-533400" eaLnBrk="0" hangingPunct="0">
              <a:spcBef>
                <a:spcPct val="20000"/>
              </a:spcBef>
              <a:buClr>
                <a:srgbClr val="FF9933"/>
              </a:buClr>
              <a:buSzPct val="80000"/>
              <a:defRPr/>
            </a:pPr>
            <a:r>
              <a:rPr lang="en-US" altLang="zh-CN" sz="1800" b="1" i="0" kern="0" dirty="0" smtClean="0">
                <a:solidFill>
                  <a:schemeClr val="tx1"/>
                </a:solidFill>
                <a:latin typeface="+mj-lt"/>
                <a:ea typeface="+mn-ea"/>
              </a:rPr>
              <a:t>Hardware</a:t>
            </a:r>
            <a:endParaRPr lang="en-GB" sz="1800" b="1" i="0" kern="0" dirty="0">
              <a:solidFill>
                <a:schemeClr val="tx1"/>
              </a:solidFill>
              <a:latin typeface="+mj-lt"/>
              <a:ea typeface="+mn-ea"/>
            </a:endParaRPr>
          </a:p>
        </p:txBody>
      </p:sp>
      <p:grpSp>
        <p:nvGrpSpPr>
          <p:cNvPr id="9" name="组合 81"/>
          <p:cNvGrpSpPr>
            <a:grpSpLocks/>
          </p:cNvGrpSpPr>
          <p:nvPr/>
        </p:nvGrpSpPr>
        <p:grpSpPr bwMode="auto">
          <a:xfrm>
            <a:off x="4932363" y="2987253"/>
            <a:ext cx="4021137" cy="1530350"/>
            <a:chOff x="3072402" y="4736368"/>
            <a:chExt cx="5604054" cy="1438883"/>
          </a:xfrm>
        </p:grpSpPr>
        <p:grpSp>
          <p:nvGrpSpPr>
            <p:cNvPr id="10" name="组合 56"/>
            <p:cNvGrpSpPr>
              <a:grpSpLocks/>
            </p:cNvGrpSpPr>
            <p:nvPr/>
          </p:nvGrpSpPr>
          <p:grpSpPr bwMode="auto">
            <a:xfrm>
              <a:off x="3072402" y="4872196"/>
              <a:ext cx="3860669" cy="1303055"/>
              <a:chOff x="688542" y="5601100"/>
              <a:chExt cx="3860669" cy="1303055"/>
            </a:xfrm>
          </p:grpSpPr>
          <p:sp>
            <p:nvSpPr>
              <p:cNvPr id="16" name="圆角矩形 57"/>
              <p:cNvSpPr/>
              <p:nvPr/>
            </p:nvSpPr>
            <p:spPr bwMode="auto">
              <a:xfrm>
                <a:off x="688542" y="5601100"/>
                <a:ext cx="3860669" cy="1303055"/>
              </a:xfrm>
              <a:prstGeom prst="roundRect">
                <a:avLst>
                  <a:gd name="adj" fmla="val 7420"/>
                </a:avLst>
              </a:prstGeom>
              <a:noFill/>
              <a:ln w="9525" cap="flat" cmpd="sng" algn="ctr">
                <a:solidFill>
                  <a:sysClr val="window" lastClr="FFFFFF">
                    <a:lumMod val="65000"/>
                  </a:sysClr>
                </a:solidFill>
                <a:prstDash val="solid"/>
                <a:round/>
                <a:headEnd type="none" w="med" len="med"/>
                <a:tailEnd type="none" w="med" len="med"/>
              </a:ln>
              <a:effectLst/>
              <a:extLst/>
            </p:spPr>
            <p:txBody>
              <a:bodyPr/>
              <a:lstStyle/>
              <a:p>
                <a:pPr eaLnBrk="0" hangingPunct="0">
                  <a:defRPr/>
                </a:pPr>
                <a:endParaRPr lang="en-US" altLang="zh-CN" i="0" kern="0" dirty="0">
                  <a:solidFill>
                    <a:sysClr val="window" lastClr="FFFFFF">
                      <a:lumMod val="50000"/>
                    </a:sysClr>
                  </a:solidFill>
                  <a:ea typeface="微软雅黑" pitchFamily="34" charset="-122"/>
                  <a:cs typeface="Calibri" pitchFamily="34" charset="0"/>
                </a:endParaRPr>
              </a:p>
              <a:p>
                <a:pPr eaLnBrk="0" hangingPunct="0">
                  <a:defRPr/>
                </a:pPr>
                <a:endParaRPr lang="en-US" altLang="zh-CN" i="0" kern="0" dirty="0">
                  <a:solidFill>
                    <a:sysClr val="window" lastClr="FFFFFF">
                      <a:lumMod val="50000"/>
                    </a:sysClr>
                  </a:solidFill>
                  <a:ea typeface="微软雅黑" pitchFamily="34" charset="-122"/>
                  <a:cs typeface="Calibri" pitchFamily="34" charset="0"/>
                </a:endParaRPr>
              </a:p>
              <a:p>
                <a:pPr eaLnBrk="0" hangingPunct="0">
                  <a:defRPr/>
                </a:pPr>
                <a:endParaRPr lang="en-US" altLang="zh-CN" i="0" kern="0" dirty="0">
                  <a:solidFill>
                    <a:sysClr val="window" lastClr="FFFFFF">
                      <a:lumMod val="50000"/>
                    </a:sysClr>
                  </a:solidFill>
                  <a:ea typeface="微软雅黑" pitchFamily="34" charset="-122"/>
                  <a:cs typeface="Calibri" pitchFamily="34" charset="0"/>
                </a:endParaRPr>
              </a:p>
              <a:p>
                <a:pPr eaLnBrk="0" hangingPunct="0">
                  <a:defRPr/>
                </a:pPr>
                <a:r>
                  <a:rPr lang="en-US" altLang="zh-CN" i="0" kern="0" dirty="0">
                    <a:solidFill>
                      <a:sysClr val="window" lastClr="FFFFFF">
                        <a:lumMod val="50000"/>
                      </a:sysClr>
                    </a:solidFill>
                    <a:ea typeface="微软雅黑" pitchFamily="34" charset="-122"/>
                    <a:cs typeface="Calibri" pitchFamily="34" charset="0"/>
                  </a:rPr>
                  <a:t>                          </a:t>
                </a:r>
              </a:p>
              <a:p>
                <a:pPr eaLnBrk="0" hangingPunct="0">
                  <a:defRPr/>
                </a:pPr>
                <a:endParaRPr lang="en-US" altLang="zh-CN" i="0" kern="0" dirty="0">
                  <a:solidFill>
                    <a:sysClr val="window" lastClr="FFFFFF">
                      <a:lumMod val="50000"/>
                    </a:sysClr>
                  </a:solidFill>
                  <a:ea typeface="微软雅黑" pitchFamily="34" charset="-122"/>
                  <a:cs typeface="Calibri" pitchFamily="34" charset="0"/>
                </a:endParaRPr>
              </a:p>
            </p:txBody>
          </p:sp>
          <p:pic>
            <p:nvPicPr>
              <p:cNvPr id="17" name="图片 58"/>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99472" y="5803660"/>
                <a:ext cx="797449" cy="797448"/>
              </a:xfrm>
              <a:prstGeom prst="rect">
                <a:avLst/>
              </a:prstGeom>
              <a:noFill/>
              <a:ln w="9525">
                <a:noFill/>
                <a:miter lim="800000"/>
                <a:headEnd/>
                <a:tailEnd/>
              </a:ln>
            </p:spPr>
          </p:pic>
          <p:pic>
            <p:nvPicPr>
              <p:cNvPr id="18" name="图片 59"/>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92483" y="5939016"/>
                <a:ext cx="950887" cy="577489"/>
              </a:xfrm>
              <a:prstGeom prst="rect">
                <a:avLst/>
              </a:prstGeom>
              <a:noFill/>
              <a:ln w="9525">
                <a:noFill/>
                <a:miter lim="800000"/>
                <a:headEnd/>
                <a:tailEnd/>
              </a:ln>
            </p:spPr>
          </p:pic>
          <p:sp>
            <p:nvSpPr>
              <p:cNvPr id="19" name="TextBox 18"/>
              <p:cNvSpPr txBox="1"/>
              <p:nvPr/>
            </p:nvSpPr>
            <p:spPr>
              <a:xfrm>
                <a:off x="3799202" y="5668268"/>
                <a:ext cx="677355" cy="260443"/>
              </a:xfrm>
              <a:prstGeom prst="rect">
                <a:avLst/>
              </a:prstGeom>
              <a:noFill/>
            </p:spPr>
            <p:txBody>
              <a:bodyPr wrap="none">
                <a:spAutoFit/>
              </a:bodyPr>
              <a:lstStyle/>
              <a:p>
                <a:pPr fontAlgn="auto">
                  <a:spcBef>
                    <a:spcPts val="0"/>
                  </a:spcBef>
                  <a:spcAft>
                    <a:spcPts val="0"/>
                  </a:spcAft>
                  <a:defRPr/>
                </a:pPr>
                <a:r>
                  <a:rPr lang="en-US" altLang="zh-CN" sz="1200" i="0" kern="0" dirty="0">
                    <a:solidFill>
                      <a:sysClr val="windowText" lastClr="000000"/>
                    </a:solidFill>
                    <a:ea typeface="微软雅黑" pitchFamily="34" charset="-122"/>
                    <a:cs typeface="Calibri" pitchFamily="34" charset="0"/>
                  </a:rPr>
                  <a:t>LCD</a:t>
                </a:r>
                <a:endParaRPr lang="zh-CN" altLang="en-US" sz="1200" i="0" kern="0" dirty="0">
                  <a:solidFill>
                    <a:sysClr val="windowText" lastClr="000000"/>
                  </a:solidFill>
                  <a:ea typeface="微软雅黑" pitchFamily="34" charset="-122"/>
                  <a:cs typeface="Calibri" pitchFamily="34" charset="0"/>
                </a:endParaRPr>
              </a:p>
            </p:txBody>
          </p:sp>
          <p:sp>
            <p:nvSpPr>
              <p:cNvPr id="20" name="TextBox 19"/>
              <p:cNvSpPr txBox="1"/>
              <p:nvPr/>
            </p:nvSpPr>
            <p:spPr>
              <a:xfrm>
                <a:off x="1692980" y="5668268"/>
                <a:ext cx="970013" cy="260443"/>
              </a:xfrm>
              <a:prstGeom prst="rect">
                <a:avLst/>
              </a:prstGeom>
              <a:noFill/>
            </p:spPr>
            <p:txBody>
              <a:bodyPr wrap="none">
                <a:spAutoFit/>
              </a:bodyPr>
              <a:lstStyle/>
              <a:p>
                <a:pPr fontAlgn="auto">
                  <a:spcBef>
                    <a:spcPts val="0"/>
                  </a:spcBef>
                  <a:spcAft>
                    <a:spcPts val="0"/>
                  </a:spcAft>
                  <a:defRPr/>
                </a:pPr>
                <a:r>
                  <a:rPr lang="en-US" altLang="zh-CN" sz="1200" i="0" kern="0" dirty="0">
                    <a:solidFill>
                      <a:sysClr val="windowText" lastClr="000000"/>
                    </a:solidFill>
                    <a:ea typeface="微软雅黑" pitchFamily="34" charset="-122"/>
                    <a:cs typeface="Calibri" pitchFamily="34" charset="0"/>
                  </a:rPr>
                  <a:t>Sensor</a:t>
                </a:r>
                <a:endParaRPr lang="zh-CN" altLang="en-US" sz="1200" i="0" kern="0" dirty="0">
                  <a:solidFill>
                    <a:sysClr val="windowText" lastClr="000000"/>
                  </a:solidFill>
                  <a:ea typeface="微软雅黑" pitchFamily="34" charset="-122"/>
                  <a:cs typeface="Calibri" pitchFamily="34" charset="0"/>
                </a:endParaRPr>
              </a:p>
            </p:txBody>
          </p:sp>
          <p:sp>
            <p:nvSpPr>
              <p:cNvPr id="21" name="TextBox 20"/>
              <p:cNvSpPr txBox="1"/>
              <p:nvPr/>
            </p:nvSpPr>
            <p:spPr>
              <a:xfrm>
                <a:off x="2695205" y="5668268"/>
                <a:ext cx="882887" cy="260443"/>
              </a:xfrm>
              <a:prstGeom prst="rect">
                <a:avLst/>
              </a:prstGeom>
              <a:noFill/>
            </p:spPr>
            <p:txBody>
              <a:bodyPr wrap="none">
                <a:spAutoFit/>
              </a:bodyPr>
              <a:lstStyle/>
              <a:p>
                <a:pPr fontAlgn="auto">
                  <a:spcBef>
                    <a:spcPts val="0"/>
                  </a:spcBef>
                  <a:spcAft>
                    <a:spcPts val="0"/>
                  </a:spcAft>
                  <a:defRPr/>
                </a:pPr>
                <a:r>
                  <a:rPr lang="en-US" altLang="zh-CN" sz="1200" i="0" kern="0" dirty="0">
                    <a:solidFill>
                      <a:sysClr val="windowText" lastClr="000000"/>
                    </a:solidFill>
                    <a:ea typeface="微软雅黑" pitchFamily="34" charset="-122"/>
                    <a:cs typeface="Calibri" pitchFamily="34" charset="0"/>
                  </a:rPr>
                  <a:t>Motor</a:t>
                </a:r>
                <a:endParaRPr lang="zh-CN" altLang="en-US" sz="1200" i="0" kern="0" dirty="0">
                  <a:solidFill>
                    <a:sysClr val="windowText" lastClr="000000"/>
                  </a:solidFill>
                  <a:ea typeface="微软雅黑" pitchFamily="34" charset="-122"/>
                  <a:cs typeface="Calibri" pitchFamily="34" charset="0"/>
                </a:endParaRPr>
              </a:p>
            </p:txBody>
          </p:sp>
          <p:pic>
            <p:nvPicPr>
              <p:cNvPr id="22" name="图片 64"/>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681952" y="5871338"/>
                <a:ext cx="917170" cy="652072"/>
              </a:xfrm>
              <a:prstGeom prst="rect">
                <a:avLst/>
              </a:prstGeom>
              <a:noFill/>
              <a:ln w="9525">
                <a:noFill/>
                <a:miter lim="800000"/>
                <a:headEnd/>
                <a:tailEnd/>
              </a:ln>
            </p:spPr>
          </p:pic>
          <p:sp>
            <p:nvSpPr>
              <p:cNvPr id="23" name="TextBox 22"/>
              <p:cNvSpPr txBox="1"/>
              <p:nvPr/>
            </p:nvSpPr>
            <p:spPr>
              <a:xfrm>
                <a:off x="790313" y="5668268"/>
                <a:ext cx="784590" cy="260443"/>
              </a:xfrm>
              <a:prstGeom prst="rect">
                <a:avLst/>
              </a:prstGeom>
              <a:noFill/>
            </p:spPr>
            <p:txBody>
              <a:bodyPr wrap="none">
                <a:spAutoFit/>
              </a:bodyPr>
              <a:lstStyle/>
              <a:p>
                <a:pPr fontAlgn="auto">
                  <a:spcBef>
                    <a:spcPts val="0"/>
                  </a:spcBef>
                  <a:spcAft>
                    <a:spcPts val="0"/>
                  </a:spcAft>
                  <a:defRPr/>
                </a:pPr>
                <a:r>
                  <a:rPr lang="en-US" altLang="zh-CN" sz="1200" i="0" kern="0" dirty="0" err="1">
                    <a:solidFill>
                      <a:sysClr val="windowText" lastClr="000000"/>
                    </a:solidFill>
                    <a:ea typeface="微软雅黑" pitchFamily="34" charset="-122"/>
                    <a:cs typeface="Calibri" pitchFamily="34" charset="0"/>
                  </a:rPr>
                  <a:t>WiFi</a:t>
                </a:r>
                <a:r>
                  <a:rPr lang="en-US" altLang="zh-CN" sz="1200" i="0" kern="0" dirty="0">
                    <a:solidFill>
                      <a:sysClr val="windowText" lastClr="000000"/>
                    </a:solidFill>
                    <a:ea typeface="微软雅黑" pitchFamily="34" charset="-122"/>
                    <a:cs typeface="Calibri" pitchFamily="34" charset="0"/>
                  </a:rPr>
                  <a:t> </a:t>
                </a:r>
                <a:endParaRPr lang="zh-CN" altLang="en-US" sz="1200" i="0" kern="0" dirty="0">
                  <a:solidFill>
                    <a:sysClr val="windowText" lastClr="000000"/>
                  </a:solidFill>
                  <a:ea typeface="微软雅黑" pitchFamily="34" charset="-122"/>
                  <a:cs typeface="Calibri" pitchFamily="34" charset="0"/>
                </a:endParaRPr>
              </a:p>
            </p:txBody>
          </p:sp>
          <p:pic>
            <p:nvPicPr>
              <p:cNvPr id="24" name="图片 66"/>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6573" y="5939016"/>
                <a:ext cx="875561" cy="618729"/>
              </a:xfrm>
              <a:prstGeom prst="rect">
                <a:avLst/>
              </a:prstGeom>
              <a:noFill/>
              <a:ln w="9525">
                <a:noFill/>
                <a:miter lim="800000"/>
                <a:headEnd/>
                <a:tailEnd/>
              </a:ln>
            </p:spPr>
          </p:pic>
        </p:grpSp>
        <p:pic>
          <p:nvPicPr>
            <p:cNvPr id="11" name="图片 73"/>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89622" y="5345469"/>
              <a:ext cx="786095" cy="786095"/>
            </a:xfrm>
            <a:prstGeom prst="rect">
              <a:avLst/>
            </a:prstGeom>
            <a:noFill/>
            <a:ln w="9525">
              <a:noFill/>
              <a:miter lim="800000"/>
              <a:headEnd/>
              <a:tailEnd/>
            </a:ln>
          </p:spPr>
        </p:pic>
        <p:pic>
          <p:nvPicPr>
            <p:cNvPr id="12" name="图片 74"/>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86827" y="4736368"/>
              <a:ext cx="897673" cy="897673"/>
            </a:xfrm>
            <a:prstGeom prst="rect">
              <a:avLst/>
            </a:prstGeom>
            <a:noFill/>
            <a:ln w="9525">
              <a:noFill/>
              <a:miter lim="800000"/>
              <a:headEnd/>
              <a:tailEnd/>
            </a:ln>
          </p:spPr>
        </p:pic>
        <p:pic>
          <p:nvPicPr>
            <p:cNvPr id="13" name="图片 75"/>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89972" y="4804044"/>
              <a:ext cx="641195" cy="641195"/>
            </a:xfrm>
            <a:prstGeom prst="rect">
              <a:avLst/>
            </a:prstGeom>
            <a:noFill/>
            <a:ln w="9525">
              <a:noFill/>
              <a:miter lim="800000"/>
              <a:headEnd/>
              <a:tailEnd/>
            </a:ln>
          </p:spPr>
        </p:pic>
        <p:pic>
          <p:nvPicPr>
            <p:cNvPr id="14" name="图片 76"/>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86827" y="5345469"/>
              <a:ext cx="673770" cy="673771"/>
            </a:xfrm>
            <a:prstGeom prst="rect">
              <a:avLst/>
            </a:prstGeom>
            <a:noFill/>
            <a:ln w="9525">
              <a:noFill/>
              <a:miter lim="800000"/>
              <a:headEnd/>
              <a:tailEnd/>
            </a:ln>
          </p:spPr>
        </p:pic>
        <p:sp>
          <p:nvSpPr>
            <p:cNvPr id="15" name="圆角矩形 79"/>
            <p:cNvSpPr/>
            <p:nvPr/>
          </p:nvSpPr>
          <p:spPr bwMode="auto">
            <a:xfrm>
              <a:off x="7006081" y="4872196"/>
              <a:ext cx="1670375" cy="1303055"/>
            </a:xfrm>
            <a:prstGeom prst="roundRect">
              <a:avLst>
                <a:gd name="adj" fmla="val 7420"/>
              </a:avLst>
            </a:prstGeom>
            <a:noFill/>
            <a:ln w="9525" cap="flat" cmpd="sng" algn="ctr">
              <a:solidFill>
                <a:sysClr val="window" lastClr="FFFFFF">
                  <a:lumMod val="65000"/>
                </a:sysClr>
              </a:solidFill>
              <a:prstDash val="solid"/>
              <a:round/>
              <a:headEnd type="none" w="med" len="med"/>
              <a:tailEnd type="none" w="med" len="med"/>
            </a:ln>
            <a:effectLst/>
            <a:extLst/>
          </p:spPr>
          <p:txBody>
            <a:bodyPr/>
            <a:lstStyle/>
            <a:p>
              <a:pPr eaLnBrk="0" hangingPunct="0">
                <a:defRPr/>
              </a:pPr>
              <a:endParaRPr lang="en-US" altLang="zh-CN" i="0" kern="0" dirty="0">
                <a:solidFill>
                  <a:sysClr val="window" lastClr="FFFFFF">
                    <a:lumMod val="50000"/>
                  </a:sysClr>
                </a:solidFill>
                <a:ea typeface="微软雅黑" pitchFamily="34" charset="-122"/>
                <a:cs typeface="Calibri" pitchFamily="34" charset="0"/>
              </a:endParaRPr>
            </a:p>
          </p:txBody>
        </p:sp>
      </p:grpSp>
      <p:sp>
        <p:nvSpPr>
          <p:cNvPr id="25" name="Text Box 97"/>
          <p:cNvSpPr txBox="1">
            <a:spLocks noChangeArrowheads="1"/>
          </p:cNvSpPr>
          <p:nvPr/>
        </p:nvSpPr>
        <p:spPr bwMode="auto">
          <a:xfrm>
            <a:off x="4211960" y="1046999"/>
            <a:ext cx="2880868" cy="400050"/>
          </a:xfrm>
          <a:prstGeom prst="rect">
            <a:avLst/>
          </a:prstGeom>
          <a:noFill/>
          <a:ln w="9525">
            <a:noFill/>
            <a:miter lim="800000"/>
            <a:headEnd/>
            <a:tailEnd/>
          </a:ln>
        </p:spPr>
        <p:txBody>
          <a:bodyPr wrap="square">
            <a:spAutoFit/>
          </a:bodyPr>
          <a:lstStyle/>
          <a:p>
            <a:pPr>
              <a:spcBef>
                <a:spcPct val="50000"/>
              </a:spcBef>
            </a:pPr>
            <a:r>
              <a:rPr lang="zh-CN" altLang="en-US" sz="2000" b="1" dirty="0" smtClean="0">
                <a:solidFill>
                  <a:srgbClr val="185EC1"/>
                </a:solidFill>
                <a:latin typeface="Calibri" pitchFamily="34" charset="0"/>
                <a:ea typeface="微软雅黑" pitchFamily="34" charset="-122"/>
                <a:cs typeface="Calibri" pitchFamily="34" charset="0"/>
              </a:rPr>
              <a:t>开发有趣的工程或应用</a:t>
            </a:r>
            <a:endParaRPr lang="en-US" altLang="zh-CN" sz="2000" b="1" dirty="0">
              <a:solidFill>
                <a:srgbClr val="185EC1"/>
              </a:solidFill>
              <a:latin typeface="Calibri" pitchFamily="34" charset="0"/>
              <a:ea typeface="微软雅黑" pitchFamily="34" charset="-122"/>
              <a:cs typeface="Calibri" pitchFamily="34" charset="0"/>
            </a:endParaRPr>
          </a:p>
        </p:txBody>
      </p:sp>
      <p:pic>
        <p:nvPicPr>
          <p:cNvPr id="26" name="图片 13"/>
          <p:cNvPicPr>
            <a:picLocks noChangeAspect="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95888" y="4858915"/>
            <a:ext cx="1679575" cy="963613"/>
          </a:xfrm>
          <a:prstGeom prst="rect">
            <a:avLst/>
          </a:prstGeom>
          <a:noFill/>
          <a:ln w="9525">
            <a:noFill/>
            <a:miter lim="800000"/>
            <a:headEnd/>
            <a:tailEnd/>
          </a:ln>
        </p:spPr>
      </p:pic>
      <p:sp>
        <p:nvSpPr>
          <p:cNvPr id="27" name="Rectangle 44"/>
          <p:cNvSpPr>
            <a:spLocks noChangeArrowheads="1"/>
          </p:cNvSpPr>
          <p:nvPr/>
        </p:nvSpPr>
        <p:spPr bwMode="auto">
          <a:xfrm>
            <a:off x="5422900" y="5744740"/>
            <a:ext cx="1510350" cy="338554"/>
          </a:xfrm>
          <a:prstGeom prst="rect">
            <a:avLst/>
          </a:prstGeom>
          <a:noFill/>
          <a:ln w="9525">
            <a:noFill/>
            <a:miter lim="800000"/>
            <a:headEnd/>
            <a:tailEnd/>
          </a:ln>
        </p:spPr>
        <p:txBody>
          <a:bodyPr wrap="none">
            <a:spAutoFit/>
          </a:bodyPr>
          <a:lstStyle/>
          <a:p>
            <a:r>
              <a:rPr lang="en-US" altLang="zh-CN" sz="1600" dirty="0">
                <a:cs typeface="Calibri" pitchFamily="34" charset="0"/>
              </a:rPr>
              <a:t>Embedded Pi </a:t>
            </a:r>
            <a:endParaRPr lang="en-GB" sz="1600" dirty="0"/>
          </a:p>
        </p:txBody>
      </p:sp>
      <p:pic>
        <p:nvPicPr>
          <p:cNvPr id="28" name="图片 40"/>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380288" y="5003378"/>
            <a:ext cx="1223962" cy="768350"/>
          </a:xfrm>
          <a:prstGeom prst="rect">
            <a:avLst/>
          </a:prstGeom>
          <a:noFill/>
          <a:ln w="9525">
            <a:noFill/>
            <a:miter lim="800000"/>
            <a:headEnd/>
            <a:tailEnd/>
          </a:ln>
        </p:spPr>
      </p:pic>
      <p:sp>
        <p:nvSpPr>
          <p:cNvPr id="29" name="Rectangle 46"/>
          <p:cNvSpPr>
            <a:spLocks noChangeArrowheads="1"/>
          </p:cNvSpPr>
          <p:nvPr/>
        </p:nvSpPr>
        <p:spPr bwMode="auto">
          <a:xfrm>
            <a:off x="7451725" y="5744740"/>
            <a:ext cx="1125629" cy="338554"/>
          </a:xfrm>
          <a:prstGeom prst="rect">
            <a:avLst/>
          </a:prstGeom>
          <a:noFill/>
          <a:ln w="9525">
            <a:noFill/>
            <a:miter lim="800000"/>
            <a:headEnd/>
            <a:tailEnd/>
          </a:ln>
        </p:spPr>
        <p:txBody>
          <a:bodyPr wrap="none">
            <a:spAutoFit/>
          </a:bodyPr>
          <a:lstStyle/>
          <a:p>
            <a:r>
              <a:rPr lang="en-US" altLang="zh-CN" sz="1600" dirty="0">
                <a:cs typeface="Calibri" pitchFamily="34" charset="0"/>
              </a:rPr>
              <a:t>Debugger</a:t>
            </a:r>
            <a:endParaRPr lang="en-GB" sz="1600" dirty="0"/>
          </a:p>
        </p:txBody>
      </p:sp>
      <p:sp>
        <p:nvSpPr>
          <p:cNvPr id="30" name="Rounded Rectangle 47"/>
          <p:cNvSpPr/>
          <p:nvPr/>
        </p:nvSpPr>
        <p:spPr bwMode="auto">
          <a:xfrm>
            <a:off x="4932363" y="4858915"/>
            <a:ext cx="4032250" cy="1225550"/>
          </a:xfrm>
          <a:prstGeom prst="roundRect">
            <a:avLst/>
          </a:prstGeom>
          <a:noFill/>
          <a:ln w="9525" cap="flat" cmpd="sng" algn="ctr">
            <a:solidFill>
              <a:schemeClr val="tx1">
                <a:lumMod val="50000"/>
                <a:lumOff val="50000"/>
              </a:schemeClr>
            </a:solidFill>
            <a:prstDash val="solid"/>
            <a:round/>
            <a:headEnd type="none" w="med" len="med"/>
            <a:tailEnd type="none" w="med" len="med"/>
          </a:ln>
          <a:effectLst/>
        </p:spPr>
        <p:txBody>
          <a:bodyPr anchor="ctr"/>
          <a:lstStyle/>
          <a:p>
            <a:pPr algn="ctr">
              <a:defRPr/>
            </a:pPr>
            <a:endParaRPr lang="en-GB"/>
          </a:p>
        </p:txBody>
      </p:sp>
      <p:sp>
        <p:nvSpPr>
          <p:cNvPr id="31" name="Rounded Rectangle 48"/>
          <p:cNvSpPr/>
          <p:nvPr/>
        </p:nvSpPr>
        <p:spPr bwMode="auto">
          <a:xfrm>
            <a:off x="1864393" y="1115590"/>
            <a:ext cx="7089106" cy="1079500"/>
          </a:xfrm>
          <a:prstGeom prst="roundRect">
            <a:avLst/>
          </a:prstGeom>
          <a:noFill/>
          <a:ln w="9525" cap="flat" cmpd="sng" algn="ctr">
            <a:solidFill>
              <a:schemeClr val="tx1">
                <a:lumMod val="50000"/>
                <a:lumOff val="50000"/>
              </a:schemeClr>
            </a:solidFill>
            <a:prstDash val="solid"/>
            <a:round/>
            <a:headEnd type="none" w="med" len="med"/>
            <a:tailEnd type="none" w="med" len="med"/>
          </a:ln>
          <a:effectLst/>
        </p:spPr>
        <p:txBody>
          <a:bodyPr anchor="ctr"/>
          <a:lstStyle/>
          <a:p>
            <a:pPr algn="ctr">
              <a:defRPr/>
            </a:pPr>
            <a:endParaRPr lang="en-GB"/>
          </a:p>
        </p:txBody>
      </p:sp>
      <p:pic>
        <p:nvPicPr>
          <p:cNvPr id="32" name="Picture 2"/>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t="22155"/>
          <a:stretch/>
        </p:blipFill>
        <p:spPr bwMode="auto">
          <a:xfrm>
            <a:off x="1835150" y="3491111"/>
            <a:ext cx="2381250" cy="504203"/>
          </a:xfrm>
          <a:prstGeom prst="rect">
            <a:avLst/>
          </a:prstGeom>
          <a:noFill/>
          <a:ln w="9525">
            <a:noFill/>
            <a:miter lim="800000"/>
            <a:headEnd/>
            <a:tailEnd/>
          </a:ln>
        </p:spPr>
      </p:pic>
      <p:sp>
        <p:nvSpPr>
          <p:cNvPr id="34" name="Up Arrow 53"/>
          <p:cNvSpPr>
            <a:spLocks noChangeArrowheads="1"/>
          </p:cNvSpPr>
          <p:nvPr/>
        </p:nvSpPr>
        <p:spPr bwMode="auto">
          <a:xfrm>
            <a:off x="2916238" y="3995315"/>
            <a:ext cx="287337" cy="288925"/>
          </a:xfrm>
          <a:prstGeom prst="upArrow">
            <a:avLst>
              <a:gd name="adj1" fmla="val 50000"/>
              <a:gd name="adj2" fmla="val 50276"/>
            </a:avLst>
          </a:prstGeom>
          <a:noFill/>
          <a:ln w="9525" algn="ctr">
            <a:solidFill>
              <a:schemeClr val="tx1"/>
            </a:solidFill>
            <a:round/>
            <a:headEnd/>
            <a:tailEnd/>
          </a:ln>
        </p:spPr>
        <p:txBody>
          <a:bodyPr anchor="ctr"/>
          <a:lstStyle/>
          <a:p>
            <a:pPr algn="ctr"/>
            <a:endParaRPr lang="en-GB"/>
          </a:p>
        </p:txBody>
      </p:sp>
      <p:sp>
        <p:nvSpPr>
          <p:cNvPr id="35" name="Up-Down Arrow 55"/>
          <p:cNvSpPr>
            <a:spLocks noChangeArrowheads="1"/>
          </p:cNvSpPr>
          <p:nvPr/>
        </p:nvSpPr>
        <p:spPr bwMode="auto">
          <a:xfrm>
            <a:off x="7092950" y="4571578"/>
            <a:ext cx="215900" cy="287337"/>
          </a:xfrm>
          <a:prstGeom prst="upDownArrow">
            <a:avLst>
              <a:gd name="adj1" fmla="val 50000"/>
              <a:gd name="adj2" fmla="val 49908"/>
            </a:avLst>
          </a:prstGeom>
          <a:noFill/>
          <a:ln w="9525" algn="ctr">
            <a:solidFill>
              <a:schemeClr val="tx1"/>
            </a:solidFill>
            <a:round/>
            <a:headEnd/>
            <a:tailEnd/>
          </a:ln>
        </p:spPr>
        <p:txBody>
          <a:bodyPr anchor="ctr"/>
          <a:lstStyle/>
          <a:p>
            <a:pPr algn="ctr"/>
            <a:endParaRPr lang="en-GB"/>
          </a:p>
        </p:txBody>
      </p:sp>
      <p:sp>
        <p:nvSpPr>
          <p:cNvPr id="36" name="Up-Down Arrow 60"/>
          <p:cNvSpPr>
            <a:spLocks noChangeArrowheads="1"/>
          </p:cNvSpPr>
          <p:nvPr/>
        </p:nvSpPr>
        <p:spPr bwMode="auto">
          <a:xfrm>
            <a:off x="2910215" y="3059231"/>
            <a:ext cx="287337" cy="431800"/>
          </a:xfrm>
          <a:prstGeom prst="upDownArrow">
            <a:avLst>
              <a:gd name="adj1" fmla="val 50000"/>
              <a:gd name="adj2" fmla="val 50092"/>
            </a:avLst>
          </a:prstGeom>
          <a:noFill/>
          <a:ln w="9525" algn="ctr">
            <a:solidFill>
              <a:schemeClr val="tx1"/>
            </a:solidFill>
            <a:round/>
            <a:headEnd/>
            <a:tailEnd/>
          </a:ln>
        </p:spPr>
        <p:txBody>
          <a:bodyPr anchor="ctr"/>
          <a:lstStyle/>
          <a:p>
            <a:pPr algn="ctr"/>
            <a:endParaRPr lang="en-GB"/>
          </a:p>
        </p:txBody>
      </p:sp>
      <p:sp>
        <p:nvSpPr>
          <p:cNvPr id="37" name="Rounded Rectangle 62"/>
          <p:cNvSpPr/>
          <p:nvPr/>
        </p:nvSpPr>
        <p:spPr bwMode="auto">
          <a:xfrm>
            <a:off x="2339751" y="2268115"/>
            <a:ext cx="6624861" cy="719138"/>
          </a:xfrm>
          <a:prstGeom prst="roundRect">
            <a:avLst/>
          </a:prstGeom>
          <a:noFill/>
          <a:ln w="9525" cap="flat" cmpd="sng" algn="ctr">
            <a:solidFill>
              <a:schemeClr val="tx1">
                <a:lumMod val="50000"/>
                <a:lumOff val="50000"/>
              </a:schemeClr>
            </a:solidFill>
            <a:prstDash val="solid"/>
            <a:round/>
            <a:headEnd type="none" w="med" len="med"/>
            <a:tailEnd type="none" w="med" len="med"/>
          </a:ln>
          <a:effectLst/>
        </p:spPr>
        <p:txBody>
          <a:bodyPr anchor="ctr"/>
          <a:lstStyle/>
          <a:p>
            <a:pPr algn="ctr">
              <a:defRPr/>
            </a:pPr>
            <a:endParaRPr lang="en-GB"/>
          </a:p>
        </p:txBody>
      </p:sp>
      <p:sp>
        <p:nvSpPr>
          <p:cNvPr id="38" name="Rectangle 66"/>
          <p:cNvSpPr>
            <a:spLocks noChangeArrowheads="1"/>
          </p:cNvSpPr>
          <p:nvPr/>
        </p:nvSpPr>
        <p:spPr bwMode="auto">
          <a:xfrm>
            <a:off x="5885286" y="4167771"/>
            <a:ext cx="864339" cy="338554"/>
          </a:xfrm>
          <a:prstGeom prst="rect">
            <a:avLst/>
          </a:prstGeom>
          <a:noFill/>
          <a:ln w="9525">
            <a:noFill/>
            <a:miter lim="800000"/>
            <a:headEnd/>
            <a:tailEnd/>
          </a:ln>
        </p:spPr>
        <p:txBody>
          <a:bodyPr wrap="none">
            <a:spAutoFit/>
          </a:bodyPr>
          <a:lstStyle/>
          <a:p>
            <a:pPr algn="ctr"/>
            <a:r>
              <a:rPr lang="en-US" altLang="zh-CN" sz="1600" dirty="0">
                <a:cs typeface="Calibri" pitchFamily="34" charset="0"/>
              </a:rPr>
              <a:t>Shields</a:t>
            </a:r>
            <a:endParaRPr lang="en-GB" sz="1600" dirty="0"/>
          </a:p>
        </p:txBody>
      </p:sp>
      <p:sp>
        <p:nvSpPr>
          <p:cNvPr id="39" name="Rectangle 67"/>
          <p:cNvSpPr>
            <a:spLocks noChangeArrowheads="1"/>
          </p:cNvSpPr>
          <p:nvPr/>
        </p:nvSpPr>
        <p:spPr bwMode="auto">
          <a:xfrm>
            <a:off x="7812088" y="4211215"/>
            <a:ext cx="1277914" cy="307777"/>
          </a:xfrm>
          <a:prstGeom prst="rect">
            <a:avLst/>
          </a:prstGeom>
          <a:noFill/>
          <a:ln w="9525">
            <a:noFill/>
            <a:miter lim="800000"/>
            <a:headEnd/>
            <a:tailEnd/>
          </a:ln>
        </p:spPr>
        <p:txBody>
          <a:bodyPr wrap="none">
            <a:spAutoFit/>
          </a:bodyPr>
          <a:lstStyle/>
          <a:p>
            <a:r>
              <a:rPr lang="en-US" altLang="zh-CN" sz="1400" dirty="0">
                <a:cs typeface="Calibri" pitchFamily="34" charset="0"/>
              </a:rPr>
              <a:t>Accessories </a:t>
            </a:r>
          </a:p>
        </p:txBody>
      </p:sp>
      <p:pic>
        <p:nvPicPr>
          <p:cNvPr id="40" name="Picture 51" descr="MR16 LED Lamp "/>
          <p:cNvPicPr>
            <a:picLocks noChangeAspect="1" noChangeArrowheads="1"/>
          </p:cNvPicPr>
          <p:nvPr/>
        </p:nvPicPr>
        <p:blipFill>
          <a:blip r:embed="rId17" cstate="print"/>
          <a:srcRect/>
          <a:stretch>
            <a:fillRect/>
          </a:stretch>
        </p:blipFill>
        <p:spPr bwMode="auto">
          <a:xfrm>
            <a:off x="3563938" y="1429915"/>
            <a:ext cx="1152525" cy="765175"/>
          </a:xfrm>
          <a:prstGeom prst="rect">
            <a:avLst/>
          </a:prstGeom>
          <a:noFill/>
          <a:ln w="9525">
            <a:noFill/>
            <a:miter lim="800000"/>
            <a:headEnd/>
            <a:tailEnd/>
          </a:ln>
        </p:spPr>
      </p:pic>
      <p:pic>
        <p:nvPicPr>
          <p:cNvPr id="41" name="Picture 53" descr="Robotic Wheelchair"/>
          <p:cNvPicPr>
            <a:picLocks noChangeAspect="1" noChangeArrowheads="1"/>
          </p:cNvPicPr>
          <p:nvPr/>
        </p:nvPicPr>
        <p:blipFill>
          <a:blip r:embed="rId18" cstate="print"/>
          <a:srcRect/>
          <a:stretch>
            <a:fillRect/>
          </a:stretch>
        </p:blipFill>
        <p:spPr bwMode="auto">
          <a:xfrm>
            <a:off x="5148263" y="1402928"/>
            <a:ext cx="838200" cy="720725"/>
          </a:xfrm>
          <a:prstGeom prst="rect">
            <a:avLst/>
          </a:prstGeom>
          <a:noFill/>
          <a:ln w="9525">
            <a:noFill/>
            <a:miter lim="800000"/>
            <a:headEnd/>
            <a:tailEnd/>
          </a:ln>
        </p:spPr>
      </p:pic>
      <p:pic>
        <p:nvPicPr>
          <p:cNvPr id="42" name="Picture 55" descr="Home Solar Power System"/>
          <p:cNvPicPr>
            <a:picLocks noChangeAspect="1" noChangeArrowheads="1"/>
          </p:cNvPicPr>
          <p:nvPr/>
        </p:nvPicPr>
        <p:blipFill>
          <a:blip r:embed="rId19" cstate="print"/>
          <a:srcRect/>
          <a:stretch>
            <a:fillRect/>
          </a:stretch>
        </p:blipFill>
        <p:spPr bwMode="auto">
          <a:xfrm>
            <a:off x="6372225" y="1402928"/>
            <a:ext cx="982663" cy="720725"/>
          </a:xfrm>
          <a:prstGeom prst="rect">
            <a:avLst/>
          </a:prstGeom>
          <a:noFill/>
          <a:ln w="9525">
            <a:noFill/>
            <a:miter lim="800000"/>
            <a:headEnd/>
            <a:tailEnd/>
          </a:ln>
        </p:spPr>
      </p:pic>
      <p:sp>
        <p:nvSpPr>
          <p:cNvPr id="43" name="TextBox 42"/>
          <p:cNvSpPr txBox="1"/>
          <p:nvPr/>
        </p:nvSpPr>
        <p:spPr bwMode="auto">
          <a:xfrm>
            <a:off x="107504" y="2195363"/>
            <a:ext cx="2173993" cy="904863"/>
          </a:xfrm>
          <a:prstGeom prst="rect">
            <a:avLst/>
          </a:prstGeom>
          <a:noFill/>
          <a:ln w="9525">
            <a:noFill/>
            <a:miter lim="800000"/>
            <a:headEnd/>
            <a:tailEnd/>
          </a:ln>
        </p:spPr>
        <p:txBody>
          <a:bodyPr wrap="none">
            <a:spAutoFit/>
          </a:bodyPr>
          <a:lstStyle/>
          <a:p>
            <a:pPr marL="533400" indent="-533400" eaLnBrk="0" hangingPunct="0">
              <a:spcBef>
                <a:spcPct val="20000"/>
              </a:spcBef>
              <a:buClr>
                <a:srgbClr val="FF9933"/>
              </a:buClr>
              <a:buSzPct val="80000"/>
              <a:defRPr/>
            </a:pPr>
            <a:r>
              <a:rPr lang="en-US" sz="2400" b="1" i="0" kern="0" dirty="0" smtClean="0">
                <a:solidFill>
                  <a:srgbClr val="FF0000"/>
                </a:solidFill>
                <a:latin typeface="Broadway" pitchFamily="82" charset="0"/>
                <a:ea typeface="+mn-ea"/>
              </a:rPr>
              <a:t>Makers</a:t>
            </a:r>
          </a:p>
          <a:p>
            <a:pPr marL="533400" indent="-533400" eaLnBrk="0" hangingPunct="0">
              <a:spcBef>
                <a:spcPct val="20000"/>
              </a:spcBef>
              <a:buClr>
                <a:srgbClr val="FF9933"/>
              </a:buClr>
              <a:buSzPct val="80000"/>
              <a:defRPr/>
            </a:pPr>
            <a:r>
              <a:rPr lang="en-US" sz="2400" b="1" i="0" kern="0" dirty="0" smtClean="0">
                <a:solidFill>
                  <a:srgbClr val="FF0000"/>
                </a:solidFill>
                <a:latin typeface="Broadway" pitchFamily="82" charset="0"/>
                <a:ea typeface="+mn-ea"/>
              </a:rPr>
              <a:t>/Distributor</a:t>
            </a:r>
            <a:endParaRPr lang="en-GB" sz="2400" b="1" i="0" kern="0" dirty="0">
              <a:solidFill>
                <a:srgbClr val="FF0000"/>
              </a:solidFill>
              <a:latin typeface="Broadway" pitchFamily="82" charset="0"/>
              <a:ea typeface="+mn-ea"/>
            </a:endParaRPr>
          </a:p>
        </p:txBody>
      </p:sp>
      <p:sp>
        <p:nvSpPr>
          <p:cNvPr id="48" name="TextBox 47"/>
          <p:cNvSpPr txBox="1"/>
          <p:nvPr/>
        </p:nvSpPr>
        <p:spPr>
          <a:xfrm>
            <a:off x="2322001" y="2443018"/>
            <a:ext cx="6674519" cy="400110"/>
          </a:xfrm>
          <a:prstGeom prst="rect">
            <a:avLst/>
          </a:prstGeom>
          <a:noFill/>
        </p:spPr>
        <p:txBody>
          <a:bodyPr wrap="none" rtlCol="0">
            <a:spAutoFit/>
          </a:bodyPr>
          <a:lstStyle/>
          <a:p>
            <a:r>
              <a:rPr lang="zh-CN" altLang="en-US" sz="2000" b="1" dirty="0">
                <a:solidFill>
                  <a:srgbClr val="185EC1"/>
                </a:solidFill>
              </a:rPr>
              <a:t>销售基于</a:t>
            </a:r>
            <a:r>
              <a:rPr lang="en-US" altLang="zh-CN" sz="2000" b="1" dirty="0">
                <a:solidFill>
                  <a:srgbClr val="185EC1"/>
                </a:solidFill>
              </a:rPr>
              <a:t>ARM</a:t>
            </a:r>
            <a:r>
              <a:rPr lang="zh-CN" altLang="en-US" sz="2000" b="1" dirty="0">
                <a:solidFill>
                  <a:srgbClr val="185EC1"/>
                </a:solidFill>
              </a:rPr>
              <a:t>的</a:t>
            </a:r>
            <a:r>
              <a:rPr lang="en-US" altLang="zh-CN" sz="2000" b="1" dirty="0" err="1">
                <a:solidFill>
                  <a:srgbClr val="185EC1"/>
                </a:solidFill>
              </a:rPr>
              <a:t>Arduino</a:t>
            </a:r>
            <a:r>
              <a:rPr lang="zh-CN" altLang="en-US" sz="2000" b="1" dirty="0">
                <a:solidFill>
                  <a:srgbClr val="185EC1"/>
                </a:solidFill>
              </a:rPr>
              <a:t>母板 </a:t>
            </a:r>
            <a:r>
              <a:rPr lang="en-US" altLang="zh-CN" sz="2000" b="1" dirty="0">
                <a:solidFill>
                  <a:srgbClr val="185EC1"/>
                </a:solidFill>
              </a:rPr>
              <a:t>+ </a:t>
            </a:r>
            <a:r>
              <a:rPr lang="en-US" altLang="zh-CN" sz="2000" b="1" dirty="0" err="1">
                <a:solidFill>
                  <a:srgbClr val="185EC1"/>
                </a:solidFill>
              </a:rPr>
              <a:t>Arduino</a:t>
            </a:r>
            <a:r>
              <a:rPr lang="en-US" altLang="zh-CN" sz="2000" b="1" dirty="0">
                <a:solidFill>
                  <a:srgbClr val="185EC1"/>
                </a:solidFill>
              </a:rPr>
              <a:t> Shield / </a:t>
            </a:r>
            <a:r>
              <a:rPr lang="zh-CN" altLang="en-US" sz="2000" b="1" dirty="0">
                <a:solidFill>
                  <a:srgbClr val="185EC1"/>
                </a:solidFill>
              </a:rPr>
              <a:t>配件 </a:t>
            </a:r>
          </a:p>
        </p:txBody>
      </p:sp>
      <p:pic>
        <p:nvPicPr>
          <p:cNvPr id="49" name="Picture 8" descr="coocox logo"/>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72322" y="5085184"/>
            <a:ext cx="1675262" cy="363670"/>
          </a:xfrm>
          <a:prstGeom prst="rect">
            <a:avLst/>
          </a:prstGeom>
          <a:noFill/>
          <a:ln w="9525">
            <a:noFill/>
            <a:miter lim="800000"/>
            <a:headEnd/>
            <a:tailEnd/>
          </a:ln>
        </p:spPr>
      </p:pic>
      <p:sp>
        <p:nvSpPr>
          <p:cNvPr id="50" name="文字方塊 1"/>
          <p:cNvSpPr txBox="1"/>
          <p:nvPr/>
        </p:nvSpPr>
        <p:spPr>
          <a:xfrm>
            <a:off x="0" y="-27384"/>
            <a:ext cx="9144000" cy="1015663"/>
          </a:xfrm>
          <a:prstGeom prst="rect">
            <a:avLst/>
          </a:prstGeom>
          <a:noFill/>
        </p:spPr>
        <p:txBody>
          <a:bodyPr>
            <a:spAutoFit/>
          </a:bodyPr>
          <a:lstStyle/>
          <a:p>
            <a:pPr>
              <a:defRPr/>
            </a:pPr>
            <a:r>
              <a:rPr lang="zh-CN" altLang="en-US" sz="3200" b="0" dirty="0" smtClean="0">
                <a:latin typeface="+mj-ea"/>
                <a:ea typeface="+mj-ea"/>
                <a:cs typeface="Tahoma" pitchFamily="34" charset="0"/>
              </a:rPr>
              <a:t>软硬件积木助力快速原型</a:t>
            </a:r>
            <a:endParaRPr lang="en-US" altLang="zh-CN" sz="3200" b="0" dirty="0" smtClean="0">
              <a:latin typeface="+mj-ea"/>
              <a:ea typeface="+mj-ea"/>
              <a:cs typeface="Tahoma" pitchFamily="34" charset="0"/>
            </a:endParaRPr>
          </a:p>
          <a:p>
            <a:pPr>
              <a:defRPr/>
            </a:pPr>
            <a:r>
              <a:rPr lang="en-US" altLang="zh-CN" sz="2800" b="0" dirty="0" smtClean="0">
                <a:latin typeface="Tahoma" pitchFamily="34" charset="0"/>
                <a:ea typeface="微軟正黑體" pitchFamily="34" charset="-120"/>
                <a:cs typeface="Tahoma" pitchFamily="34" charset="0"/>
              </a:rPr>
              <a:t>SW&amp;HW building blocks help in rapid prototyping</a:t>
            </a:r>
            <a:endParaRPr lang="zh-TW" altLang="en-US" sz="2800" b="0" dirty="0">
              <a:latin typeface="Tahoma" pitchFamily="34" charset="0"/>
              <a:ea typeface="微軟正黑體" pitchFamily="34" charset="-120"/>
              <a:cs typeface="Tahoma" pitchFamily="34" charset="0"/>
            </a:endParaRPr>
          </a:p>
        </p:txBody>
      </p:sp>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94500" y="4149080"/>
            <a:ext cx="3446501" cy="204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64"/>
          <p:cNvSpPr txBox="1"/>
          <p:nvPr/>
        </p:nvSpPr>
        <p:spPr bwMode="auto">
          <a:xfrm>
            <a:off x="2206352" y="6083294"/>
            <a:ext cx="1237839" cy="369332"/>
          </a:xfrm>
          <a:prstGeom prst="rect">
            <a:avLst/>
          </a:prstGeom>
          <a:noFill/>
          <a:ln w="9525">
            <a:noFill/>
            <a:miter lim="800000"/>
            <a:headEnd/>
            <a:tailEnd/>
          </a:ln>
        </p:spPr>
        <p:txBody>
          <a:bodyPr wrap="none">
            <a:spAutoFit/>
          </a:bodyPr>
          <a:lstStyle/>
          <a:p>
            <a:pPr marL="533400" indent="-533400" eaLnBrk="0" hangingPunct="0">
              <a:spcBef>
                <a:spcPct val="20000"/>
              </a:spcBef>
              <a:buClr>
                <a:srgbClr val="FF9933"/>
              </a:buClr>
              <a:buSzPct val="80000"/>
              <a:defRPr/>
            </a:pPr>
            <a:r>
              <a:rPr lang="en-US" altLang="zh-CN" sz="1800" b="1" i="0" kern="0" dirty="0" smtClean="0">
                <a:solidFill>
                  <a:schemeClr val="tx1"/>
                </a:solidFill>
                <a:latin typeface="+mj-lt"/>
                <a:ea typeface="+mn-ea"/>
              </a:rPr>
              <a:t>Software</a:t>
            </a:r>
            <a:endParaRPr lang="en-GB" sz="1800" b="1" i="0" kern="0" dirty="0">
              <a:solidFill>
                <a:schemeClr val="tx1"/>
              </a:solidFill>
              <a:latin typeface="+mj-lt"/>
              <a:ea typeface="+mn-ea"/>
            </a:endParaRPr>
          </a:p>
        </p:txBody>
      </p:sp>
    </p:spTree>
    <p:extLst>
      <p:ext uri="{BB962C8B-B14F-4D97-AF65-F5344CB8AC3E}">
        <p14:creationId xmlns:p14="http://schemas.microsoft.com/office/powerpoint/2010/main" val="2313477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93812"/>
            <a:ext cx="6126627" cy="5143500"/>
          </a:xfrm>
          <a:prstGeom prst="rect">
            <a:avLst/>
          </a:prstGeom>
        </p:spPr>
      </p:pic>
      <p:sp>
        <p:nvSpPr>
          <p:cNvPr id="2" name="文字方塊 1"/>
          <p:cNvSpPr txBox="1"/>
          <p:nvPr/>
        </p:nvSpPr>
        <p:spPr>
          <a:xfrm>
            <a:off x="0" y="-27384"/>
            <a:ext cx="9144000" cy="1015663"/>
          </a:xfrm>
          <a:prstGeom prst="rect">
            <a:avLst/>
          </a:prstGeom>
          <a:noFill/>
        </p:spPr>
        <p:txBody>
          <a:bodyPr>
            <a:spAutoFit/>
          </a:bodyPr>
          <a:lstStyle/>
          <a:p>
            <a:pPr>
              <a:defRPr/>
            </a:pPr>
            <a:r>
              <a:rPr lang="zh-CN" altLang="en-US" sz="3200" b="0" dirty="0" smtClean="0">
                <a:latin typeface="+mj-ea"/>
                <a:ea typeface="+mj-ea"/>
                <a:cs typeface="Tahoma" pitchFamily="34" charset="0"/>
              </a:rPr>
              <a:t>硬件积木</a:t>
            </a:r>
            <a:r>
              <a:rPr lang="en-US" altLang="zh-CN" sz="3200" dirty="0" smtClean="0">
                <a:latin typeface="+mj-ea"/>
                <a:ea typeface="+mj-ea"/>
                <a:cs typeface="Tahoma" pitchFamily="34" charset="0"/>
              </a:rPr>
              <a:t>——</a:t>
            </a:r>
            <a:r>
              <a:rPr lang="en-US" altLang="zh-CN" sz="3200" dirty="0" err="1" smtClean="0">
                <a:latin typeface="+mj-lt"/>
                <a:ea typeface="+mj-ea"/>
                <a:cs typeface="Tahoma" pitchFamily="34" charset="0"/>
              </a:rPr>
              <a:t>Arduino</a:t>
            </a:r>
            <a:r>
              <a:rPr lang="zh-CN" altLang="en-US" sz="3200" dirty="0" smtClean="0">
                <a:latin typeface="+mj-ea"/>
                <a:ea typeface="+mj-ea"/>
                <a:cs typeface="Tahoma" pitchFamily="34" charset="0"/>
              </a:rPr>
              <a:t>外型兼容的母板</a:t>
            </a:r>
            <a:endParaRPr lang="en-US" altLang="zh-CN" sz="3200" b="0" dirty="0" smtClean="0">
              <a:latin typeface="+mj-ea"/>
              <a:ea typeface="+mj-ea"/>
              <a:cs typeface="Tahoma" pitchFamily="34" charset="0"/>
            </a:endParaRPr>
          </a:p>
          <a:p>
            <a:pPr>
              <a:defRPr/>
            </a:pPr>
            <a:r>
              <a:rPr lang="en-US" altLang="zh-CN" sz="2800" b="0" dirty="0" smtClean="0">
                <a:latin typeface="Tahoma" pitchFamily="34" charset="0"/>
                <a:ea typeface="微軟正黑體" pitchFamily="34" charset="-120"/>
                <a:cs typeface="Tahoma" pitchFamily="34" charset="0"/>
              </a:rPr>
              <a:t>A</a:t>
            </a:r>
            <a:r>
              <a:rPr lang="en-US" altLang="zh-CN" sz="2800" dirty="0" smtClean="0">
                <a:latin typeface="Tahoma" pitchFamily="34" charset="0"/>
                <a:ea typeface="微軟正黑體" pitchFamily="34" charset="-120"/>
                <a:cs typeface="Tahoma" pitchFamily="34" charset="0"/>
              </a:rPr>
              <a:t>n </a:t>
            </a:r>
            <a:r>
              <a:rPr lang="en-US" altLang="zh-CN" sz="2800" dirty="0" err="1" smtClean="0">
                <a:latin typeface="Tahoma" pitchFamily="34" charset="0"/>
                <a:ea typeface="微軟正黑體" pitchFamily="34" charset="-120"/>
                <a:cs typeface="Tahoma" pitchFamily="34" charset="0"/>
              </a:rPr>
              <a:t>Arduino</a:t>
            </a:r>
            <a:r>
              <a:rPr lang="en-US" altLang="zh-CN" sz="2800" baseline="30000" dirty="0" err="1" smtClean="0">
                <a:latin typeface="Tahoma" pitchFamily="34" charset="0"/>
                <a:ea typeface="微軟正黑體" pitchFamily="34" charset="-120"/>
                <a:cs typeface="Tahoma" pitchFamily="34" charset="0"/>
              </a:rPr>
              <a:t>TM</a:t>
            </a:r>
            <a:r>
              <a:rPr lang="en-US" altLang="zh-CN" sz="2800" dirty="0" smtClean="0">
                <a:latin typeface="Tahoma" pitchFamily="34" charset="0"/>
                <a:ea typeface="微軟正黑體" pitchFamily="34" charset="-120"/>
                <a:cs typeface="Tahoma" pitchFamily="34" charset="0"/>
              </a:rPr>
              <a:t> form-factor compatible mother board</a:t>
            </a:r>
            <a:endParaRPr lang="zh-TW" altLang="en-US" sz="2800" b="0" dirty="0">
              <a:latin typeface="Tahoma" pitchFamily="34" charset="0"/>
              <a:ea typeface="微軟正黑體" pitchFamily="34" charset="-120"/>
              <a:cs typeface="Tahoma" pitchFamily="34" charset="0"/>
            </a:endParaRPr>
          </a:p>
        </p:txBody>
      </p:sp>
      <p:sp>
        <p:nvSpPr>
          <p:cNvPr id="44" name="矩形 43"/>
          <p:cNvSpPr/>
          <p:nvPr/>
        </p:nvSpPr>
        <p:spPr>
          <a:xfrm>
            <a:off x="5580112" y="2852936"/>
            <a:ext cx="3491880" cy="2308324"/>
          </a:xfrm>
          <a:prstGeom prst="rect">
            <a:avLst/>
          </a:prstGeom>
        </p:spPr>
        <p:txBody>
          <a:bodyPr wrap="square">
            <a:spAutoFit/>
          </a:bodyPr>
          <a:lstStyle/>
          <a:p>
            <a:r>
              <a:rPr lang="en-US" altLang="zh-CN" dirty="0"/>
              <a:t>Embedded Pi</a:t>
            </a:r>
            <a:r>
              <a:rPr lang="zh-CN" altLang="en-US" dirty="0"/>
              <a:t>是一个基于</a:t>
            </a:r>
            <a:r>
              <a:rPr lang="en-US" altLang="zh-CN" dirty="0"/>
              <a:t>STM32F103RB</a:t>
            </a:r>
            <a:r>
              <a:rPr lang="zh-CN" altLang="en-US" dirty="0"/>
              <a:t>微控制器的</a:t>
            </a:r>
            <a:r>
              <a:rPr lang="en-US" altLang="zh-CN" dirty="0" err="1"/>
              <a:t>Arduino</a:t>
            </a:r>
            <a:r>
              <a:rPr lang="en-US" altLang="zh-CN" baseline="30000" dirty="0" err="1"/>
              <a:t>TM</a:t>
            </a:r>
            <a:r>
              <a:rPr lang="en-US" altLang="zh-CN" dirty="0"/>
              <a:t> Uno</a:t>
            </a:r>
            <a:r>
              <a:rPr lang="zh-CN" altLang="en-US" dirty="0"/>
              <a:t>外型兼容平台，它</a:t>
            </a:r>
            <a:r>
              <a:rPr lang="zh-CN" altLang="en-US" dirty="0" smtClean="0"/>
              <a:t>能够扩展</a:t>
            </a:r>
            <a:r>
              <a:rPr lang="en-US" altLang="zh-CN" dirty="0" smtClean="0"/>
              <a:t>5V</a:t>
            </a:r>
            <a:r>
              <a:rPr lang="zh-CN" altLang="en-US" dirty="0"/>
              <a:t>和</a:t>
            </a:r>
            <a:r>
              <a:rPr lang="en-US" altLang="zh-CN" dirty="0"/>
              <a:t>3.3V</a:t>
            </a:r>
            <a:r>
              <a:rPr lang="zh-CN" altLang="en-US" dirty="0"/>
              <a:t>的</a:t>
            </a:r>
            <a:r>
              <a:rPr lang="en-US" altLang="zh-CN" dirty="0" err="1"/>
              <a:t>Arduino</a:t>
            </a:r>
            <a:r>
              <a:rPr lang="en-US" altLang="zh-CN" baseline="30000" dirty="0" err="1"/>
              <a:t>TM</a:t>
            </a:r>
            <a:r>
              <a:rPr lang="en-US" altLang="zh-CN" dirty="0"/>
              <a:t> </a:t>
            </a:r>
            <a:r>
              <a:rPr lang="en-US" altLang="zh-CN" dirty="0" smtClean="0"/>
              <a:t>shields</a:t>
            </a:r>
            <a:r>
              <a:rPr lang="zh-CN" altLang="en-US" dirty="0" smtClean="0"/>
              <a:t>，</a:t>
            </a:r>
            <a:r>
              <a:rPr lang="zh-CN" altLang="en-US" dirty="0"/>
              <a:t>并且提供了包括</a:t>
            </a:r>
            <a:r>
              <a:rPr lang="en-US" altLang="zh-CN" dirty="0"/>
              <a:t>ADC</a:t>
            </a:r>
            <a:r>
              <a:rPr lang="zh-CN" altLang="en-US" dirty="0"/>
              <a:t>和</a:t>
            </a:r>
            <a:r>
              <a:rPr lang="en-US" altLang="zh-CN" dirty="0"/>
              <a:t>CAN</a:t>
            </a:r>
            <a:r>
              <a:rPr lang="zh-CN" altLang="en-US" dirty="0"/>
              <a:t>接口在内的许多额外接口，能完美发挥</a:t>
            </a:r>
            <a:r>
              <a:rPr lang="en-US" altLang="zh-CN" dirty="0"/>
              <a:t>STM32</a:t>
            </a:r>
            <a:r>
              <a:rPr lang="zh-CN" altLang="en-US" dirty="0"/>
              <a:t>控制器的性能和功能。</a:t>
            </a:r>
          </a:p>
        </p:txBody>
      </p:sp>
    </p:spTree>
    <p:extLst>
      <p:ext uri="{BB962C8B-B14F-4D97-AF65-F5344CB8AC3E}">
        <p14:creationId xmlns:p14="http://schemas.microsoft.com/office/powerpoint/2010/main" val="2531839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75856" y="1340768"/>
            <a:ext cx="5820792" cy="4716849"/>
          </a:xfrm>
          <a:prstGeom prst="rect">
            <a:avLst/>
          </a:prstGeom>
        </p:spPr>
      </p:pic>
      <p:sp>
        <p:nvSpPr>
          <p:cNvPr id="3" name="矩形 2"/>
          <p:cNvSpPr/>
          <p:nvPr/>
        </p:nvSpPr>
        <p:spPr>
          <a:xfrm>
            <a:off x="395536" y="1454581"/>
            <a:ext cx="3024336" cy="4093428"/>
          </a:xfrm>
          <a:prstGeom prst="rect">
            <a:avLst/>
          </a:prstGeom>
        </p:spPr>
        <p:txBody>
          <a:bodyPr wrap="square">
            <a:spAutoFit/>
          </a:bodyPr>
          <a:lstStyle/>
          <a:p>
            <a:pPr>
              <a:spcBef>
                <a:spcPts val="1200"/>
              </a:spcBef>
            </a:pPr>
            <a:r>
              <a:rPr lang="en-US" altLang="zh-CN" sz="2400" b="1" dirty="0" smtClean="0">
                <a:latin typeface="+mj-lt"/>
                <a:cs typeface="Arial" pitchFamily="34" charset="0"/>
                <a:hlinkClick r:id="rId4"/>
              </a:rPr>
              <a:t>Cooper Kit</a:t>
            </a:r>
            <a:r>
              <a:rPr lang="en-US" altLang="zh-CN" sz="2400" b="1" dirty="0" smtClean="0">
                <a:latin typeface="+mj-lt"/>
                <a:cs typeface="Arial" pitchFamily="34" charset="0"/>
              </a:rPr>
              <a:t> components:</a:t>
            </a:r>
          </a:p>
          <a:p>
            <a:pPr marL="285750" indent="-285750">
              <a:spcBef>
                <a:spcPts val="600"/>
              </a:spcBef>
              <a:buFont typeface="Calibri" pitchFamily="34" charset="0"/>
              <a:buChar char="‒"/>
            </a:pPr>
            <a:r>
              <a:rPr lang="en-US" altLang="zh-CN" sz="1600" dirty="0">
                <a:cs typeface="Arial" pitchFamily="34" charset="0"/>
              </a:rPr>
              <a:t>C</a:t>
            </a:r>
            <a:r>
              <a:rPr lang="en-US" altLang="zh-CN" sz="1600" dirty="0" smtClean="0">
                <a:cs typeface="Arial" pitchFamily="34" charset="0"/>
              </a:rPr>
              <a:t>onnect Shield</a:t>
            </a:r>
          </a:p>
          <a:p>
            <a:pPr marL="285750" indent="-285750">
              <a:spcBef>
                <a:spcPts val="600"/>
              </a:spcBef>
              <a:buFont typeface="Calibri" pitchFamily="34" charset="0"/>
              <a:buChar char="‒"/>
            </a:pPr>
            <a:r>
              <a:rPr lang="zh-CN" altLang="en-US" sz="1600" dirty="0" smtClean="0">
                <a:cs typeface="Arial" pitchFamily="34" charset="0"/>
              </a:rPr>
              <a:t>多种扩展模块：</a:t>
            </a:r>
            <a:r>
              <a:rPr lang="en-US" altLang="zh-CN" sz="1600" dirty="0" smtClean="0">
                <a:cs typeface="Arial" pitchFamily="34" charset="0"/>
              </a:rPr>
              <a:t> </a:t>
            </a:r>
          </a:p>
          <a:p>
            <a:pPr marL="288000">
              <a:spcBef>
                <a:spcPts val="600"/>
              </a:spcBef>
            </a:pPr>
            <a:r>
              <a:rPr lang="en-US" altLang="zh-CN" sz="1400" i="1" dirty="0">
                <a:cs typeface="Arial" pitchFamily="34" charset="0"/>
              </a:rPr>
              <a:t>Button, Buzzer, Hall Sensor, Microphone, </a:t>
            </a:r>
            <a:r>
              <a:rPr lang="en-US" altLang="zh-CN" sz="1400" i="1" dirty="0" smtClean="0">
                <a:cs typeface="Arial" pitchFamily="34" charset="0"/>
              </a:rPr>
              <a:t>NRF24L01, Water Sensor, Relay, Rotary </a:t>
            </a:r>
            <a:r>
              <a:rPr lang="en-US" altLang="zh-CN" sz="1400" i="1" dirty="0">
                <a:cs typeface="Arial" pitchFamily="34" charset="0"/>
              </a:rPr>
              <a:t>Angle </a:t>
            </a:r>
            <a:r>
              <a:rPr lang="en-US" altLang="zh-CN" sz="1400" i="1" dirty="0" smtClean="0">
                <a:cs typeface="Arial" pitchFamily="34" charset="0"/>
              </a:rPr>
              <a:t>Sensor, </a:t>
            </a:r>
            <a:r>
              <a:rPr lang="en-US" altLang="zh-CN" sz="1400" i="1" dirty="0" err="1">
                <a:cs typeface="Arial" pitchFamily="34" charset="0"/>
              </a:rPr>
              <a:t>Temp&amp;Humi</a:t>
            </a:r>
            <a:r>
              <a:rPr lang="en-US" altLang="zh-CN" sz="1400" i="1" dirty="0">
                <a:cs typeface="Arial" pitchFamily="34" charset="0"/>
              </a:rPr>
              <a:t> </a:t>
            </a:r>
            <a:r>
              <a:rPr lang="en-US" altLang="zh-CN" sz="1400" i="1" dirty="0" smtClean="0">
                <a:cs typeface="Arial" pitchFamily="34" charset="0"/>
              </a:rPr>
              <a:t>Sensor, Tilt Switch, and Touch Sensor.</a:t>
            </a:r>
          </a:p>
          <a:p>
            <a:pPr marL="285750" indent="-285750">
              <a:spcBef>
                <a:spcPts val="600"/>
              </a:spcBef>
              <a:buFont typeface="Calibri" pitchFamily="34" charset="0"/>
              <a:buChar char="‒"/>
            </a:pPr>
            <a:r>
              <a:rPr lang="en-US" altLang="zh-CN" sz="1600" dirty="0">
                <a:cs typeface="Arial" pitchFamily="34" charset="0"/>
              </a:rPr>
              <a:t>3 </a:t>
            </a:r>
            <a:r>
              <a:rPr lang="en-US" altLang="zh-CN" sz="1600" dirty="0" smtClean="0">
                <a:cs typeface="Arial" pitchFamily="34" charset="0"/>
              </a:rPr>
              <a:t>Pin</a:t>
            </a:r>
            <a:r>
              <a:rPr lang="zh-CN" altLang="en-US" sz="1600" dirty="0" smtClean="0">
                <a:cs typeface="Arial" pitchFamily="34" charset="0"/>
              </a:rPr>
              <a:t>转</a:t>
            </a:r>
            <a:r>
              <a:rPr lang="en-US" altLang="zh-CN" sz="1600" dirty="0" smtClean="0">
                <a:cs typeface="Arial" pitchFamily="34" charset="0"/>
              </a:rPr>
              <a:t>4 Pin</a:t>
            </a:r>
            <a:r>
              <a:rPr lang="zh-CN" altLang="en-US" sz="1600" dirty="0" smtClean="0">
                <a:cs typeface="Arial" pitchFamily="34" charset="0"/>
              </a:rPr>
              <a:t>连接线，</a:t>
            </a:r>
            <a:r>
              <a:rPr lang="en-US" altLang="zh-CN" sz="1600" dirty="0" smtClean="0">
                <a:cs typeface="Arial" pitchFamily="34" charset="0"/>
              </a:rPr>
              <a:t>4 Pin</a:t>
            </a:r>
            <a:r>
              <a:rPr lang="zh-CN" altLang="en-US" sz="1600" dirty="0" smtClean="0">
                <a:cs typeface="Arial" pitchFamily="34" charset="0"/>
              </a:rPr>
              <a:t>连接线</a:t>
            </a:r>
            <a:endParaRPr lang="en-US" altLang="zh-CN" sz="1600" dirty="0" smtClean="0">
              <a:cs typeface="Arial" pitchFamily="34" charset="0"/>
            </a:endParaRPr>
          </a:p>
          <a:p>
            <a:pPr>
              <a:spcBef>
                <a:spcPts val="600"/>
              </a:spcBef>
            </a:pPr>
            <a:endParaRPr lang="en-US" altLang="zh-CN" sz="1600" dirty="0">
              <a:latin typeface="Eurostile LT Std" pitchFamily="34" charset="0"/>
            </a:endParaRPr>
          </a:p>
          <a:p>
            <a:pPr>
              <a:spcBef>
                <a:spcPts val="600"/>
              </a:spcBef>
            </a:pPr>
            <a:r>
              <a:rPr lang="zh-CN" altLang="en-US" sz="1600" b="1" dirty="0" smtClean="0">
                <a:solidFill>
                  <a:srgbClr val="FF0000"/>
                </a:solidFill>
              </a:rPr>
              <a:t>注：</a:t>
            </a:r>
            <a:r>
              <a:rPr lang="en-US" altLang="zh-CN" sz="1600" dirty="0" err="1" smtClean="0"/>
              <a:t>CoIDE</a:t>
            </a:r>
            <a:r>
              <a:rPr lang="zh-CN" altLang="en-US" sz="1600" dirty="0" smtClean="0"/>
              <a:t>中提供了对应的软件积木</a:t>
            </a:r>
            <a:r>
              <a:rPr lang="en-US" altLang="zh-CN" sz="1600" dirty="0" smtClean="0"/>
              <a:t>——</a:t>
            </a:r>
            <a:r>
              <a:rPr lang="zh-CN" altLang="en-US" sz="1600" dirty="0" smtClean="0"/>
              <a:t>驱动组件</a:t>
            </a:r>
            <a:endParaRPr lang="en-US" altLang="zh-CN" sz="1600" dirty="0"/>
          </a:p>
        </p:txBody>
      </p:sp>
      <p:pic>
        <p:nvPicPr>
          <p:cNvPr id="4" name="图片 3"/>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54881" y="5537085"/>
            <a:ext cx="2260935" cy="1276291"/>
          </a:xfrm>
          <a:prstGeom prst="rect">
            <a:avLst/>
          </a:prstGeom>
        </p:spPr>
      </p:pic>
      <p:sp>
        <p:nvSpPr>
          <p:cNvPr id="5" name="文字方塊 1"/>
          <p:cNvSpPr txBox="1"/>
          <p:nvPr/>
        </p:nvSpPr>
        <p:spPr>
          <a:xfrm>
            <a:off x="0" y="-27384"/>
            <a:ext cx="9144000" cy="1446550"/>
          </a:xfrm>
          <a:prstGeom prst="rect">
            <a:avLst/>
          </a:prstGeom>
          <a:noFill/>
        </p:spPr>
        <p:txBody>
          <a:bodyPr>
            <a:spAutoFit/>
          </a:bodyPr>
          <a:lstStyle/>
          <a:p>
            <a:pPr>
              <a:defRPr/>
            </a:pPr>
            <a:r>
              <a:rPr lang="zh-CN" altLang="en-US" sz="3200" dirty="0" smtClean="0">
                <a:latin typeface="+mj-ea"/>
                <a:ea typeface="+mj-ea"/>
                <a:cs typeface="Tahoma" pitchFamily="34" charset="0"/>
              </a:rPr>
              <a:t>硬件积木</a:t>
            </a:r>
            <a:r>
              <a:rPr lang="en-US" altLang="zh-CN" sz="3200" dirty="0" smtClean="0">
                <a:latin typeface="+mj-ea"/>
                <a:ea typeface="+mj-ea"/>
                <a:cs typeface="Tahoma" pitchFamily="34" charset="0"/>
              </a:rPr>
              <a:t>——</a:t>
            </a:r>
            <a:r>
              <a:rPr lang="zh-CN" altLang="en-US" sz="3200" dirty="0" smtClean="0">
                <a:latin typeface="+mj-ea"/>
                <a:ea typeface="+mj-ea"/>
                <a:cs typeface="Tahoma" pitchFamily="34" charset="0"/>
              </a:rPr>
              <a:t>外围配件模块</a:t>
            </a:r>
            <a:r>
              <a:rPr lang="en-US" altLang="zh-CN" sz="3200" dirty="0" smtClean="0">
                <a:latin typeface="+mj-lt"/>
                <a:ea typeface="+mj-ea"/>
                <a:cs typeface="Tahoma" pitchFamily="34" charset="0"/>
              </a:rPr>
              <a:t>Cooper Kit</a:t>
            </a:r>
            <a:endParaRPr lang="en-US" altLang="zh-CN" sz="3200" b="0" dirty="0">
              <a:latin typeface="+mj-lt"/>
              <a:ea typeface="+mj-ea"/>
              <a:cs typeface="Tahoma" pitchFamily="34" charset="0"/>
            </a:endParaRPr>
          </a:p>
          <a:p>
            <a:pPr>
              <a:defRPr/>
            </a:pPr>
            <a:r>
              <a:rPr lang="en-US" altLang="zh-CN" sz="2800" dirty="0"/>
              <a:t>A modulated, ready-to-use tool set for Rapid Prototyping with </a:t>
            </a:r>
            <a:r>
              <a:rPr lang="en-US" altLang="zh-CN" sz="2800" dirty="0" err="1" smtClean="0"/>
              <a:t>Arduino</a:t>
            </a:r>
            <a:r>
              <a:rPr lang="en-US" altLang="zh-CN" sz="2800" dirty="0" smtClean="0"/>
              <a:t>-like boards</a:t>
            </a:r>
            <a:endParaRPr lang="zh-TW" altLang="en-US" sz="2800" b="0" dirty="0">
              <a:latin typeface="Tahoma" pitchFamily="34" charset="0"/>
              <a:ea typeface="微軟正黑體" pitchFamily="34" charset="-120"/>
              <a:cs typeface="Tahoma" pitchFamily="34" charset="0"/>
            </a:endParaRPr>
          </a:p>
        </p:txBody>
      </p:sp>
    </p:spTree>
    <p:extLst>
      <p:ext uri="{BB962C8B-B14F-4D97-AF65-F5344CB8AC3E}">
        <p14:creationId xmlns:p14="http://schemas.microsoft.com/office/powerpoint/2010/main" val="1266308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err="1" smtClean="0"/>
              <a:t>Embest</a:t>
            </a:r>
            <a:r>
              <a:rPr lang="zh-CN" altLang="en-US" dirty="0" smtClean="0"/>
              <a:t>定制服务</a:t>
            </a:r>
            <a:endParaRPr lang="zh-CN" altLang="en-US" dirty="0"/>
          </a:p>
        </p:txBody>
      </p:sp>
    </p:spTree>
    <p:extLst>
      <p:ext uri="{BB962C8B-B14F-4D97-AF65-F5344CB8AC3E}">
        <p14:creationId xmlns:p14="http://schemas.microsoft.com/office/powerpoint/2010/main" val="3075657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Diagram 2"/>
          <p:cNvGrpSpPr>
            <a:grpSpLocks/>
          </p:cNvGrpSpPr>
          <p:nvPr/>
        </p:nvGrpSpPr>
        <p:grpSpPr bwMode="auto">
          <a:xfrm>
            <a:off x="254000" y="958850"/>
            <a:ext cx="8686800" cy="5783263"/>
            <a:chOff x="1501" y="775"/>
            <a:chExt cx="2715" cy="3045"/>
          </a:xfrm>
        </p:grpSpPr>
        <p:sp>
          <p:nvSpPr>
            <p:cNvPr id="5125" name="_s40964"/>
            <p:cNvSpPr>
              <a:spLocks noChangeShapeType="1"/>
            </p:cNvSpPr>
            <p:nvPr/>
          </p:nvSpPr>
          <p:spPr bwMode="auto">
            <a:xfrm flipV="1">
              <a:off x="2858" y="1453"/>
              <a:ext cx="0" cy="341"/>
            </a:xfrm>
            <a:prstGeom prst="line">
              <a:avLst/>
            </a:prstGeom>
            <a:ln>
              <a:headEnd/>
              <a:tailEnd/>
            </a:ln>
          </p:spPr>
          <p:style>
            <a:lnRef idx="1">
              <a:schemeClr val="accent5"/>
            </a:lnRef>
            <a:fillRef idx="0">
              <a:schemeClr val="accent5"/>
            </a:fillRef>
            <a:effectRef idx="0">
              <a:schemeClr val="accent5"/>
            </a:effectRef>
            <a:fontRef idx="minor">
              <a:schemeClr val="tx1"/>
            </a:fontRef>
          </p:style>
          <p:txBody>
            <a:bodyPr anchor="ctr"/>
            <a:lstStyle/>
            <a:p>
              <a:endParaRPr lang="zh-CN" altLang="en-US"/>
            </a:p>
          </p:txBody>
        </p:sp>
        <p:sp>
          <p:nvSpPr>
            <p:cNvPr id="5126" name="_s40965"/>
            <p:cNvSpPr>
              <a:spLocks noChangeArrowheads="1"/>
            </p:cNvSpPr>
            <p:nvPr/>
          </p:nvSpPr>
          <p:spPr bwMode="auto">
            <a:xfrm>
              <a:off x="2519" y="775"/>
              <a:ext cx="679" cy="679"/>
            </a:xfrm>
            <a:prstGeom prst="ellipse">
              <a:avLst/>
            </a:prstGeom>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ctr"/>
              <a:r>
                <a:rPr lang="en-US" altLang="zh-CN" sz="2400"/>
                <a:t>System </a:t>
              </a:r>
            </a:p>
            <a:p>
              <a:pPr algn="ctr"/>
              <a:r>
                <a:rPr lang="en-US" altLang="zh-CN" sz="2400"/>
                <a:t>Design</a:t>
              </a:r>
            </a:p>
          </p:txBody>
        </p:sp>
        <p:sp>
          <p:nvSpPr>
            <p:cNvPr id="5127" name="_s40966"/>
            <p:cNvSpPr>
              <a:spLocks noChangeShapeType="1"/>
            </p:cNvSpPr>
            <p:nvPr/>
          </p:nvSpPr>
          <p:spPr bwMode="auto">
            <a:xfrm flipV="1">
              <a:off x="3097" y="1652"/>
              <a:ext cx="241" cy="241"/>
            </a:xfrm>
            <a:prstGeom prst="line">
              <a:avLst/>
            </a:prstGeom>
            <a:ln>
              <a:headEnd/>
              <a:tailEnd/>
            </a:ln>
          </p:spPr>
          <p:style>
            <a:lnRef idx="1">
              <a:schemeClr val="accent5"/>
            </a:lnRef>
            <a:fillRef idx="0">
              <a:schemeClr val="accent5"/>
            </a:fillRef>
            <a:effectRef idx="0">
              <a:schemeClr val="accent5"/>
            </a:effectRef>
            <a:fontRef idx="minor">
              <a:schemeClr val="tx1"/>
            </a:fontRef>
          </p:style>
          <p:txBody>
            <a:bodyPr anchor="ctr"/>
            <a:lstStyle/>
            <a:p>
              <a:endParaRPr lang="zh-CN" altLang="en-US"/>
            </a:p>
          </p:txBody>
        </p:sp>
        <p:sp>
          <p:nvSpPr>
            <p:cNvPr id="5128" name="_s40967"/>
            <p:cNvSpPr>
              <a:spLocks noChangeArrowheads="1"/>
            </p:cNvSpPr>
            <p:nvPr/>
          </p:nvSpPr>
          <p:spPr bwMode="auto">
            <a:xfrm>
              <a:off x="3239" y="1073"/>
              <a:ext cx="679" cy="679"/>
            </a:xfrm>
            <a:prstGeom prst="ellipse">
              <a:avLst/>
            </a:prstGeom>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ctr"/>
              <a:r>
                <a:rPr lang="en-US" altLang="zh-CN" sz="2400"/>
                <a:t>Volume </a:t>
              </a:r>
            </a:p>
            <a:p>
              <a:pPr algn="ctr"/>
              <a:r>
                <a:rPr lang="en-US" altLang="zh-CN" sz="2400"/>
                <a:t>Production</a:t>
              </a:r>
            </a:p>
          </p:txBody>
        </p:sp>
        <p:sp>
          <p:nvSpPr>
            <p:cNvPr id="5129" name="_s40968"/>
            <p:cNvSpPr>
              <a:spLocks noChangeShapeType="1"/>
            </p:cNvSpPr>
            <p:nvPr/>
          </p:nvSpPr>
          <p:spPr bwMode="auto">
            <a:xfrm>
              <a:off x="3196" y="2132"/>
              <a:ext cx="341" cy="0"/>
            </a:xfrm>
            <a:prstGeom prst="line">
              <a:avLst/>
            </a:prstGeom>
            <a:ln>
              <a:headEnd/>
              <a:tailEnd/>
            </a:ln>
          </p:spPr>
          <p:style>
            <a:lnRef idx="1">
              <a:schemeClr val="accent5"/>
            </a:lnRef>
            <a:fillRef idx="0">
              <a:schemeClr val="accent5"/>
            </a:fillRef>
            <a:effectRef idx="0">
              <a:schemeClr val="accent5"/>
            </a:effectRef>
            <a:fontRef idx="minor">
              <a:schemeClr val="tx1"/>
            </a:fontRef>
          </p:style>
          <p:txBody>
            <a:bodyPr anchor="ctr"/>
            <a:lstStyle/>
            <a:p>
              <a:endParaRPr lang="zh-CN" altLang="en-US"/>
            </a:p>
          </p:txBody>
        </p:sp>
        <p:sp>
          <p:nvSpPr>
            <p:cNvPr id="5130" name="_s40969"/>
            <p:cNvSpPr>
              <a:spLocks noChangeArrowheads="1"/>
            </p:cNvSpPr>
            <p:nvPr/>
          </p:nvSpPr>
          <p:spPr bwMode="auto">
            <a:xfrm>
              <a:off x="3537" y="1793"/>
              <a:ext cx="679" cy="679"/>
            </a:xfrm>
            <a:prstGeom prst="ellipse">
              <a:avLst/>
            </a:prstGeom>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ctr"/>
              <a:r>
                <a:rPr lang="en-US" altLang="zh-CN" sz="2000"/>
                <a:t>Small-volume </a:t>
              </a:r>
            </a:p>
            <a:p>
              <a:pPr algn="ctr"/>
              <a:r>
                <a:rPr lang="en-US" altLang="zh-CN" sz="2000"/>
                <a:t>Components </a:t>
              </a:r>
            </a:p>
            <a:p>
              <a:pPr algn="ctr"/>
              <a:r>
                <a:rPr lang="en-US" altLang="zh-CN" sz="2000"/>
                <a:t>Kitting</a:t>
              </a:r>
              <a:endParaRPr lang="zh-CN" altLang="en-US" sz="2000"/>
            </a:p>
          </p:txBody>
        </p:sp>
        <p:sp>
          <p:nvSpPr>
            <p:cNvPr id="5131" name="_s40970"/>
            <p:cNvSpPr>
              <a:spLocks noChangeShapeType="1"/>
            </p:cNvSpPr>
            <p:nvPr/>
          </p:nvSpPr>
          <p:spPr bwMode="auto">
            <a:xfrm>
              <a:off x="3097" y="2371"/>
              <a:ext cx="241" cy="241"/>
            </a:xfrm>
            <a:prstGeom prst="line">
              <a:avLst/>
            </a:prstGeom>
            <a:ln>
              <a:headEnd/>
              <a:tailEnd/>
            </a:ln>
          </p:spPr>
          <p:style>
            <a:lnRef idx="1">
              <a:schemeClr val="accent5"/>
            </a:lnRef>
            <a:fillRef idx="0">
              <a:schemeClr val="accent5"/>
            </a:fillRef>
            <a:effectRef idx="0">
              <a:schemeClr val="accent5"/>
            </a:effectRef>
            <a:fontRef idx="minor">
              <a:schemeClr val="tx1"/>
            </a:fontRef>
          </p:style>
          <p:txBody>
            <a:bodyPr anchor="ctr"/>
            <a:lstStyle/>
            <a:p>
              <a:endParaRPr lang="zh-CN" altLang="en-US"/>
            </a:p>
          </p:txBody>
        </p:sp>
        <p:sp>
          <p:nvSpPr>
            <p:cNvPr id="5132" name="_s40971"/>
            <p:cNvSpPr>
              <a:spLocks noChangeArrowheads="1"/>
            </p:cNvSpPr>
            <p:nvPr/>
          </p:nvSpPr>
          <p:spPr bwMode="auto">
            <a:xfrm>
              <a:off x="3239" y="2513"/>
              <a:ext cx="679" cy="679"/>
            </a:xfrm>
            <a:prstGeom prst="ellipse">
              <a:avLst/>
            </a:prstGeom>
            <a:ln/>
          </p:spPr>
          <p:style>
            <a:lnRef idx="1">
              <a:schemeClr val="accent6"/>
            </a:lnRef>
            <a:fillRef idx="2">
              <a:schemeClr val="accent6"/>
            </a:fillRef>
            <a:effectRef idx="1">
              <a:schemeClr val="accent6"/>
            </a:effectRef>
            <a:fontRef idx="minor">
              <a:schemeClr val="dk1"/>
            </a:fontRef>
          </p:style>
          <p:txBody>
            <a:bodyPr wrap="none" lIns="0" tIns="0" rIns="0" bIns="0" anchor="ctr"/>
            <a:lstStyle/>
            <a:p>
              <a:pPr algn="ctr"/>
              <a:r>
                <a:rPr lang="en-US" altLang="zh-CN" sz="2400"/>
                <a:t>GUI/APP</a:t>
              </a:r>
            </a:p>
          </p:txBody>
        </p:sp>
        <p:sp>
          <p:nvSpPr>
            <p:cNvPr id="5133" name="_s40972"/>
            <p:cNvSpPr>
              <a:spLocks noChangeShapeType="1"/>
            </p:cNvSpPr>
            <p:nvPr/>
          </p:nvSpPr>
          <p:spPr bwMode="auto">
            <a:xfrm>
              <a:off x="2858" y="2470"/>
              <a:ext cx="0" cy="341"/>
            </a:xfrm>
            <a:prstGeom prst="line">
              <a:avLst/>
            </a:prstGeom>
            <a:ln>
              <a:headEnd/>
              <a:tailEnd/>
            </a:ln>
          </p:spPr>
          <p:style>
            <a:lnRef idx="1">
              <a:schemeClr val="accent5"/>
            </a:lnRef>
            <a:fillRef idx="0">
              <a:schemeClr val="accent5"/>
            </a:fillRef>
            <a:effectRef idx="0">
              <a:schemeClr val="accent5"/>
            </a:effectRef>
            <a:fontRef idx="minor">
              <a:schemeClr val="tx1"/>
            </a:fontRef>
          </p:style>
          <p:txBody>
            <a:bodyPr anchor="ctr"/>
            <a:lstStyle/>
            <a:p>
              <a:endParaRPr lang="zh-CN" altLang="en-US"/>
            </a:p>
          </p:txBody>
        </p:sp>
        <p:sp>
          <p:nvSpPr>
            <p:cNvPr id="5134" name="_s40973"/>
            <p:cNvSpPr>
              <a:spLocks noChangeArrowheads="1"/>
            </p:cNvSpPr>
            <p:nvPr/>
          </p:nvSpPr>
          <p:spPr bwMode="auto">
            <a:xfrm>
              <a:off x="2519" y="2811"/>
              <a:ext cx="679" cy="679"/>
            </a:xfrm>
            <a:prstGeom prst="ellipse">
              <a:avLst/>
            </a:prstGeom>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ctr"/>
              <a:r>
                <a:rPr lang="en-US" altLang="zh-CN" sz="2400"/>
                <a:t>OS Customize</a:t>
              </a:r>
            </a:p>
          </p:txBody>
        </p:sp>
        <p:sp>
          <p:nvSpPr>
            <p:cNvPr id="5135" name="_s40974"/>
            <p:cNvSpPr>
              <a:spLocks noChangeShapeType="1"/>
            </p:cNvSpPr>
            <p:nvPr/>
          </p:nvSpPr>
          <p:spPr bwMode="auto">
            <a:xfrm flipH="1">
              <a:off x="2378" y="2371"/>
              <a:ext cx="241" cy="241"/>
            </a:xfrm>
            <a:prstGeom prst="line">
              <a:avLst/>
            </a:prstGeom>
            <a:ln>
              <a:headEnd/>
              <a:tailEnd/>
            </a:ln>
          </p:spPr>
          <p:style>
            <a:lnRef idx="1">
              <a:schemeClr val="accent5"/>
            </a:lnRef>
            <a:fillRef idx="0">
              <a:schemeClr val="accent5"/>
            </a:fillRef>
            <a:effectRef idx="0">
              <a:schemeClr val="accent5"/>
            </a:effectRef>
            <a:fontRef idx="minor">
              <a:schemeClr val="tx1"/>
            </a:fontRef>
          </p:style>
          <p:txBody>
            <a:bodyPr anchor="ctr"/>
            <a:lstStyle/>
            <a:p>
              <a:endParaRPr lang="zh-CN" altLang="en-US"/>
            </a:p>
          </p:txBody>
        </p:sp>
        <p:sp>
          <p:nvSpPr>
            <p:cNvPr id="5136" name="_s40975"/>
            <p:cNvSpPr>
              <a:spLocks noChangeArrowheads="1"/>
            </p:cNvSpPr>
            <p:nvPr/>
          </p:nvSpPr>
          <p:spPr bwMode="auto">
            <a:xfrm>
              <a:off x="1799" y="2513"/>
              <a:ext cx="679" cy="679"/>
            </a:xfrm>
            <a:prstGeom prst="ellipse">
              <a:avLst/>
            </a:prstGeom>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ctr"/>
              <a:r>
                <a:rPr lang="en-US" altLang="zh-CN" sz="2400"/>
                <a:t>BSP </a:t>
              </a:r>
            </a:p>
            <a:p>
              <a:pPr algn="ctr"/>
              <a:r>
                <a:rPr lang="en-US" altLang="zh-CN" sz="2400"/>
                <a:t>Development</a:t>
              </a:r>
              <a:endParaRPr lang="zh-CN" altLang="en-US" sz="2400"/>
            </a:p>
          </p:txBody>
        </p:sp>
        <p:sp>
          <p:nvSpPr>
            <p:cNvPr id="5137" name="_s40976"/>
            <p:cNvSpPr>
              <a:spLocks noChangeShapeType="1"/>
            </p:cNvSpPr>
            <p:nvPr/>
          </p:nvSpPr>
          <p:spPr bwMode="auto">
            <a:xfrm flipH="1">
              <a:off x="2179" y="2132"/>
              <a:ext cx="341" cy="0"/>
            </a:xfrm>
            <a:prstGeom prst="line">
              <a:avLst/>
            </a:prstGeom>
            <a:ln>
              <a:headEnd/>
              <a:tailEnd/>
            </a:ln>
          </p:spPr>
          <p:style>
            <a:lnRef idx="1">
              <a:schemeClr val="accent5"/>
            </a:lnRef>
            <a:fillRef idx="0">
              <a:schemeClr val="accent5"/>
            </a:fillRef>
            <a:effectRef idx="0">
              <a:schemeClr val="accent5"/>
            </a:effectRef>
            <a:fontRef idx="minor">
              <a:schemeClr val="tx1"/>
            </a:fontRef>
          </p:style>
          <p:txBody>
            <a:bodyPr anchor="ctr"/>
            <a:lstStyle/>
            <a:p>
              <a:endParaRPr lang="zh-CN" altLang="en-US"/>
            </a:p>
          </p:txBody>
        </p:sp>
        <p:sp>
          <p:nvSpPr>
            <p:cNvPr id="5138" name="_s40977"/>
            <p:cNvSpPr>
              <a:spLocks noChangeArrowheads="1"/>
            </p:cNvSpPr>
            <p:nvPr/>
          </p:nvSpPr>
          <p:spPr bwMode="auto">
            <a:xfrm>
              <a:off x="1501" y="1793"/>
              <a:ext cx="679" cy="679"/>
            </a:xfrm>
            <a:prstGeom prst="ellipse">
              <a:avLst/>
            </a:prstGeom>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ctr"/>
              <a:endParaRPr lang="zh-CN" altLang="en-US" sz="2400"/>
            </a:p>
          </p:txBody>
        </p:sp>
        <p:sp>
          <p:nvSpPr>
            <p:cNvPr id="5139" name="_s40978"/>
            <p:cNvSpPr>
              <a:spLocks noChangeShapeType="1"/>
            </p:cNvSpPr>
            <p:nvPr/>
          </p:nvSpPr>
          <p:spPr bwMode="auto">
            <a:xfrm flipH="1" flipV="1">
              <a:off x="2378" y="1652"/>
              <a:ext cx="241" cy="241"/>
            </a:xfrm>
            <a:prstGeom prst="line">
              <a:avLst/>
            </a:prstGeom>
            <a:ln>
              <a:headEnd/>
              <a:tailEnd/>
            </a:ln>
          </p:spPr>
          <p:style>
            <a:lnRef idx="1">
              <a:schemeClr val="accent5"/>
            </a:lnRef>
            <a:fillRef idx="0">
              <a:schemeClr val="accent5"/>
            </a:fillRef>
            <a:effectRef idx="0">
              <a:schemeClr val="accent5"/>
            </a:effectRef>
            <a:fontRef idx="minor">
              <a:schemeClr val="tx1"/>
            </a:fontRef>
          </p:style>
          <p:txBody>
            <a:bodyPr anchor="ctr"/>
            <a:lstStyle/>
            <a:p>
              <a:endParaRPr lang="zh-CN" altLang="en-US"/>
            </a:p>
          </p:txBody>
        </p:sp>
        <p:sp>
          <p:nvSpPr>
            <p:cNvPr id="5140" name="_s40979"/>
            <p:cNvSpPr>
              <a:spLocks noChangeArrowheads="1"/>
            </p:cNvSpPr>
            <p:nvPr/>
          </p:nvSpPr>
          <p:spPr bwMode="auto">
            <a:xfrm>
              <a:off x="1799" y="1073"/>
              <a:ext cx="679" cy="679"/>
            </a:xfrm>
            <a:prstGeom prst="ellipse">
              <a:avLst/>
            </a:prstGeom>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ctr"/>
              <a:r>
                <a:rPr lang="en-US" altLang="zh-CN" sz="2400" dirty="0"/>
                <a:t>Hardware </a:t>
              </a:r>
            </a:p>
            <a:p>
              <a:pPr algn="ctr"/>
              <a:r>
                <a:rPr lang="en-US" altLang="zh-CN" sz="2400" dirty="0"/>
                <a:t>Design</a:t>
              </a:r>
            </a:p>
          </p:txBody>
        </p:sp>
        <p:sp>
          <p:nvSpPr>
            <p:cNvPr id="5141" name="_s40980"/>
            <p:cNvSpPr>
              <a:spLocks noChangeArrowheads="1"/>
            </p:cNvSpPr>
            <p:nvPr/>
          </p:nvSpPr>
          <p:spPr bwMode="auto">
            <a:xfrm>
              <a:off x="2519" y="1794"/>
              <a:ext cx="679" cy="679"/>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r>
                <a:rPr lang="en-US" altLang="zh-CN" sz="2400"/>
                <a:t>ODM/OEM</a:t>
              </a:r>
            </a:p>
            <a:p>
              <a:pPr algn="ctr"/>
              <a:r>
                <a:rPr lang="en-US" altLang="zh-CN" sz="2400"/>
                <a:t>Service System</a:t>
              </a:r>
            </a:p>
          </p:txBody>
        </p:sp>
        <p:sp>
          <p:nvSpPr>
            <p:cNvPr id="5142" name="_s40975"/>
            <p:cNvSpPr>
              <a:spLocks noChangeArrowheads="1"/>
            </p:cNvSpPr>
            <p:nvPr/>
          </p:nvSpPr>
          <p:spPr bwMode="auto">
            <a:xfrm>
              <a:off x="1635" y="3417"/>
              <a:ext cx="788" cy="397"/>
            </a:xfrm>
            <a:prstGeom prst="ellipse">
              <a:avLst/>
            </a:prstGeom>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ctr"/>
              <a:r>
                <a:rPr lang="en-US" altLang="zh-CN" sz="1600" b="1"/>
                <a:t>Embest’s Core Value</a:t>
              </a:r>
              <a:endParaRPr lang="zh-CN" altLang="en-US" sz="1600" b="1"/>
            </a:p>
          </p:txBody>
        </p:sp>
        <p:sp>
          <p:nvSpPr>
            <p:cNvPr id="5143" name="_s40975"/>
            <p:cNvSpPr>
              <a:spLocks noChangeArrowheads="1"/>
            </p:cNvSpPr>
            <p:nvPr/>
          </p:nvSpPr>
          <p:spPr bwMode="auto">
            <a:xfrm>
              <a:off x="3316" y="3423"/>
              <a:ext cx="750" cy="397"/>
            </a:xfrm>
            <a:prstGeom prst="ellipse">
              <a:avLst/>
            </a:prstGeom>
            <a:ln/>
          </p:spPr>
          <p:style>
            <a:lnRef idx="1">
              <a:schemeClr val="accent6"/>
            </a:lnRef>
            <a:fillRef idx="2">
              <a:schemeClr val="accent6"/>
            </a:fillRef>
            <a:effectRef idx="1">
              <a:schemeClr val="accent6"/>
            </a:effectRef>
            <a:fontRef idx="minor">
              <a:schemeClr val="dk1"/>
            </a:fontRef>
          </p:style>
          <p:txBody>
            <a:bodyPr wrap="none" lIns="0" tIns="0" rIns="0" bIns="0" anchor="ctr"/>
            <a:lstStyle/>
            <a:p>
              <a:pPr algn="ctr"/>
              <a:r>
                <a:rPr lang="en-US" altLang="zh-CN" sz="1600" b="1"/>
                <a:t>Through partners</a:t>
              </a:r>
              <a:endParaRPr lang="zh-CN" altLang="en-US" sz="1600" b="1"/>
            </a:p>
          </p:txBody>
        </p:sp>
      </p:grpSp>
      <p:sp>
        <p:nvSpPr>
          <p:cNvPr id="5124" name="Rectangle 22"/>
          <p:cNvSpPr>
            <a:spLocks noChangeArrowheads="1"/>
          </p:cNvSpPr>
          <p:nvPr/>
        </p:nvSpPr>
        <p:spPr bwMode="auto">
          <a:xfrm>
            <a:off x="309563" y="2997200"/>
            <a:ext cx="2101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a:t>Testing </a:t>
            </a:r>
          </a:p>
          <a:p>
            <a:pPr algn="ctr"/>
            <a:r>
              <a:rPr lang="en-US" altLang="zh-CN" sz="2400"/>
              <a:t>&amp; Certification</a:t>
            </a:r>
            <a:endParaRPr lang="zh-CN" altLang="en-US" sz="2400"/>
          </a:p>
        </p:txBody>
      </p:sp>
      <p:sp>
        <p:nvSpPr>
          <p:cNvPr id="24" name="文字方塊 1"/>
          <p:cNvSpPr txBox="1"/>
          <p:nvPr/>
        </p:nvSpPr>
        <p:spPr>
          <a:xfrm>
            <a:off x="0" y="-27384"/>
            <a:ext cx="9144000" cy="1015663"/>
          </a:xfrm>
          <a:prstGeom prst="rect">
            <a:avLst/>
          </a:prstGeom>
          <a:noFill/>
        </p:spPr>
        <p:txBody>
          <a:bodyPr>
            <a:spAutoFit/>
          </a:bodyPr>
          <a:lstStyle/>
          <a:p>
            <a:pPr>
              <a:defRPr/>
            </a:pPr>
            <a:r>
              <a:rPr lang="zh-CN" altLang="en-US" sz="3200" dirty="0" smtClean="0">
                <a:latin typeface="+mj-ea"/>
                <a:ea typeface="+mj-ea"/>
                <a:cs typeface="Tahoma" pitchFamily="34" charset="0"/>
              </a:rPr>
              <a:t>英蓓特核心竞争力</a:t>
            </a:r>
            <a:endParaRPr lang="en-US" altLang="zh-CN" sz="3200" b="0" dirty="0" smtClean="0">
              <a:latin typeface="+mj-ea"/>
              <a:ea typeface="+mj-ea"/>
              <a:cs typeface="Tahoma" pitchFamily="34" charset="0"/>
            </a:endParaRPr>
          </a:p>
          <a:p>
            <a:r>
              <a:rPr lang="en-US" altLang="zh-CN" sz="2800" dirty="0" err="1"/>
              <a:t>Embest’s</a:t>
            </a:r>
            <a:r>
              <a:rPr lang="en-US" altLang="zh-CN" sz="2800" dirty="0"/>
              <a:t> Core Value for the customer</a:t>
            </a:r>
            <a:endParaRPr lang="en-US" altLang="ko-KR" sz="2800" dirty="0"/>
          </a:p>
        </p:txBody>
      </p:sp>
    </p:spTree>
    <p:extLst>
      <p:ext uri="{BB962C8B-B14F-4D97-AF65-F5344CB8AC3E}">
        <p14:creationId xmlns:p14="http://schemas.microsoft.com/office/powerpoint/2010/main" val="538601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0" y="-27384"/>
            <a:ext cx="9144000" cy="1015663"/>
          </a:xfrm>
          <a:prstGeom prst="rect">
            <a:avLst/>
          </a:prstGeom>
          <a:noFill/>
        </p:spPr>
        <p:txBody>
          <a:bodyPr>
            <a:spAutoFit/>
          </a:bodyPr>
          <a:lstStyle/>
          <a:p>
            <a:pPr>
              <a:defRPr/>
            </a:pPr>
            <a:r>
              <a:rPr lang="zh-CN" altLang="en-US" sz="3200" dirty="0" smtClean="0">
                <a:latin typeface="+mj-ea"/>
                <a:ea typeface="+mj-ea"/>
                <a:cs typeface="Tahoma" pitchFamily="34" charset="0"/>
              </a:rPr>
              <a:t>可提供的设计服务</a:t>
            </a:r>
            <a:endParaRPr lang="zh-CN" altLang="en-US" sz="3200" dirty="0">
              <a:latin typeface="+mj-ea"/>
              <a:ea typeface="+mj-ea"/>
              <a:cs typeface="Tahoma" pitchFamily="34" charset="0"/>
            </a:endParaRPr>
          </a:p>
          <a:p>
            <a:r>
              <a:rPr lang="en-US" altLang="zh-CN" sz="2800" dirty="0" smtClean="0"/>
              <a:t>What </a:t>
            </a:r>
            <a:r>
              <a:rPr lang="en-US" altLang="zh-CN" sz="2800" dirty="0"/>
              <a:t>can </a:t>
            </a:r>
            <a:r>
              <a:rPr lang="en-US" altLang="zh-CN" sz="2800" dirty="0" err="1"/>
              <a:t>Embest</a:t>
            </a:r>
            <a:r>
              <a:rPr lang="en-US" altLang="zh-CN" sz="2800" dirty="0"/>
              <a:t> provide in design </a:t>
            </a:r>
            <a:r>
              <a:rPr lang="en-US" altLang="zh-CN" sz="2800" dirty="0" smtClean="0"/>
              <a:t>service?</a:t>
            </a:r>
            <a:endParaRPr lang="en-US" altLang="ko-KR" sz="2800" dirty="0"/>
          </a:p>
        </p:txBody>
      </p:sp>
      <p:sp>
        <p:nvSpPr>
          <p:cNvPr id="3" name="Text Box 22"/>
          <p:cNvSpPr txBox="1">
            <a:spLocks noChangeArrowheads="1"/>
          </p:cNvSpPr>
          <p:nvPr/>
        </p:nvSpPr>
        <p:spPr bwMode="auto">
          <a:xfrm>
            <a:off x="4572000" y="1771997"/>
            <a:ext cx="2160588" cy="649288"/>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a:t>Client Applications</a:t>
            </a:r>
          </a:p>
        </p:txBody>
      </p:sp>
      <p:sp>
        <p:nvSpPr>
          <p:cNvPr id="4" name="Text Box 23"/>
          <p:cNvSpPr txBox="1">
            <a:spLocks noChangeArrowheads="1"/>
          </p:cNvSpPr>
          <p:nvPr/>
        </p:nvSpPr>
        <p:spPr bwMode="auto">
          <a:xfrm>
            <a:off x="395288" y="1268760"/>
            <a:ext cx="6337300" cy="366712"/>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a:t>GUI</a:t>
            </a:r>
          </a:p>
        </p:txBody>
      </p:sp>
      <p:sp>
        <p:nvSpPr>
          <p:cNvPr id="5" name="Text Box 24"/>
          <p:cNvSpPr txBox="1">
            <a:spLocks noChangeArrowheads="1"/>
          </p:cNvSpPr>
          <p:nvPr/>
        </p:nvSpPr>
        <p:spPr bwMode="auto">
          <a:xfrm>
            <a:off x="395288" y="3638897"/>
            <a:ext cx="1439862" cy="3667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dirty="0"/>
              <a:t>OS</a:t>
            </a:r>
          </a:p>
        </p:txBody>
      </p:sp>
      <p:sp>
        <p:nvSpPr>
          <p:cNvPr id="6" name="Text Box 25"/>
          <p:cNvSpPr txBox="1">
            <a:spLocks noChangeArrowheads="1"/>
          </p:cNvSpPr>
          <p:nvPr/>
        </p:nvSpPr>
        <p:spPr bwMode="auto">
          <a:xfrm>
            <a:off x="395288" y="5732810"/>
            <a:ext cx="5329237" cy="36671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dirty="0"/>
              <a:t>Hardware </a:t>
            </a:r>
          </a:p>
        </p:txBody>
      </p:sp>
      <p:sp>
        <p:nvSpPr>
          <p:cNvPr id="7" name="Text Box 26"/>
          <p:cNvSpPr txBox="1">
            <a:spLocks noChangeArrowheads="1"/>
          </p:cNvSpPr>
          <p:nvPr/>
        </p:nvSpPr>
        <p:spPr bwMode="auto">
          <a:xfrm>
            <a:off x="395288" y="4148485"/>
            <a:ext cx="5329237" cy="91598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dirty="0"/>
              <a:t>Drivers/BSP(ROM/RAM, Timer, PM, LAN, </a:t>
            </a:r>
            <a:r>
              <a:rPr lang="en-US" altLang="zh-CN" dirty="0" err="1"/>
              <a:t>WiFi</a:t>
            </a:r>
            <a:r>
              <a:rPr lang="en-US" altLang="zh-CN" dirty="0"/>
              <a:t>, USB, SDIO, CF,  Audio/Video, Serial, LCD, TSP, Camera, Key, AD/DC, RFID, Sensor, CAN, SPI…)</a:t>
            </a:r>
          </a:p>
        </p:txBody>
      </p:sp>
      <p:sp>
        <p:nvSpPr>
          <p:cNvPr id="8" name="Text Box 27"/>
          <p:cNvSpPr txBox="1">
            <a:spLocks noChangeArrowheads="1"/>
          </p:cNvSpPr>
          <p:nvPr/>
        </p:nvSpPr>
        <p:spPr bwMode="auto">
          <a:xfrm>
            <a:off x="395288" y="5229572"/>
            <a:ext cx="5329237" cy="36671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a:t>Boot</a:t>
            </a:r>
          </a:p>
        </p:txBody>
      </p:sp>
      <p:sp>
        <p:nvSpPr>
          <p:cNvPr id="9" name="Text Box 28"/>
          <p:cNvSpPr txBox="1">
            <a:spLocks noChangeArrowheads="1"/>
          </p:cNvSpPr>
          <p:nvPr/>
        </p:nvSpPr>
        <p:spPr bwMode="auto">
          <a:xfrm>
            <a:off x="395288" y="2564160"/>
            <a:ext cx="3044825" cy="915987"/>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dirty="0"/>
              <a:t>Middleware Protocol Stack: TCP/IP,UDP, USB2.0, DSP, Bluetooth2.0, </a:t>
            </a:r>
            <a:r>
              <a:rPr lang="en-US" altLang="zh-CN" dirty="0" err="1"/>
              <a:t>ZigBee</a:t>
            </a:r>
            <a:r>
              <a:rPr lang="en-US" altLang="zh-CN" dirty="0"/>
              <a:t>….</a:t>
            </a:r>
          </a:p>
        </p:txBody>
      </p:sp>
      <p:sp>
        <p:nvSpPr>
          <p:cNvPr id="10" name="Text Box 29"/>
          <p:cNvSpPr txBox="1">
            <a:spLocks noChangeArrowheads="1"/>
          </p:cNvSpPr>
          <p:nvPr/>
        </p:nvSpPr>
        <p:spPr bwMode="auto">
          <a:xfrm>
            <a:off x="3563938" y="2564160"/>
            <a:ext cx="3168650" cy="915987"/>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dirty="0"/>
              <a:t>Middleware Encode/Decode: H.264,  MPEG1/2/4, RMVB, AVI,WMA,WMV, MP3…</a:t>
            </a:r>
          </a:p>
        </p:txBody>
      </p:sp>
      <p:sp>
        <p:nvSpPr>
          <p:cNvPr id="11" name="Text Box 30"/>
          <p:cNvSpPr txBox="1">
            <a:spLocks noChangeArrowheads="1"/>
          </p:cNvSpPr>
          <p:nvPr/>
        </p:nvSpPr>
        <p:spPr bwMode="auto">
          <a:xfrm>
            <a:off x="395288" y="1779935"/>
            <a:ext cx="4068000" cy="64135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dirty="0"/>
              <a:t>Basic Applications (IE, Media Player, Flash, QQ, MSN, SKYPE, Email…)</a:t>
            </a:r>
          </a:p>
        </p:txBody>
      </p:sp>
      <p:sp>
        <p:nvSpPr>
          <p:cNvPr id="12" name="Text Box 32"/>
          <p:cNvSpPr txBox="1">
            <a:spLocks noChangeArrowheads="1"/>
          </p:cNvSpPr>
          <p:nvPr/>
        </p:nvSpPr>
        <p:spPr bwMode="auto">
          <a:xfrm>
            <a:off x="1979613" y="3638897"/>
            <a:ext cx="3744912" cy="36671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dirty="0"/>
              <a:t>OS </a:t>
            </a:r>
            <a:r>
              <a:rPr lang="en-US" altLang="zh-CN" dirty="0" smtClean="0"/>
              <a:t>Customization</a:t>
            </a:r>
            <a:endParaRPr lang="en-US" altLang="zh-CN" dirty="0"/>
          </a:p>
        </p:txBody>
      </p:sp>
      <p:sp>
        <p:nvSpPr>
          <p:cNvPr id="13" name="Text Box 33"/>
          <p:cNvSpPr txBox="1">
            <a:spLocks noChangeArrowheads="1"/>
          </p:cNvSpPr>
          <p:nvPr/>
        </p:nvSpPr>
        <p:spPr bwMode="auto">
          <a:xfrm>
            <a:off x="5867400" y="3645247"/>
            <a:ext cx="865188" cy="24479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nchorCtr="1"/>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a:t>Encryption  </a:t>
            </a:r>
          </a:p>
        </p:txBody>
      </p:sp>
      <p:graphicFrame>
        <p:nvGraphicFramePr>
          <p:cNvPr id="14" name="图示 13"/>
          <p:cNvGraphicFramePr/>
          <p:nvPr>
            <p:extLst>
              <p:ext uri="{D42A27DB-BD31-4B8C-83A1-F6EECF244321}">
                <p14:modId xmlns:p14="http://schemas.microsoft.com/office/powerpoint/2010/main" val="4039350603"/>
              </p:ext>
            </p:extLst>
          </p:nvPr>
        </p:nvGraphicFramePr>
        <p:xfrm>
          <a:off x="6946900" y="3938935"/>
          <a:ext cx="2089150" cy="2376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0164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179512" y="1052736"/>
          <a:ext cx="871296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方塊 1"/>
          <p:cNvSpPr txBox="1"/>
          <p:nvPr/>
        </p:nvSpPr>
        <p:spPr>
          <a:xfrm>
            <a:off x="0" y="-27384"/>
            <a:ext cx="9144000" cy="1015663"/>
          </a:xfrm>
          <a:prstGeom prst="rect">
            <a:avLst/>
          </a:prstGeom>
          <a:noFill/>
        </p:spPr>
        <p:txBody>
          <a:bodyPr>
            <a:spAutoFit/>
          </a:bodyPr>
          <a:lstStyle/>
          <a:p>
            <a:pPr>
              <a:defRPr/>
            </a:pPr>
            <a:r>
              <a:rPr lang="zh-CN" altLang="en-US" sz="3200" dirty="0" smtClean="0">
                <a:latin typeface="+mj-ea"/>
                <a:ea typeface="+mj-ea"/>
                <a:cs typeface="Tahoma" pitchFamily="34" charset="0"/>
              </a:rPr>
              <a:t>核心</a:t>
            </a:r>
            <a:r>
              <a:rPr lang="zh-CN" altLang="en-US" sz="3200" dirty="0">
                <a:latin typeface="+mj-ea"/>
                <a:ea typeface="+mj-ea"/>
                <a:cs typeface="Tahoma" pitchFamily="34" charset="0"/>
              </a:rPr>
              <a:t>技术能力</a:t>
            </a:r>
          </a:p>
          <a:p>
            <a:r>
              <a:rPr lang="en-US" altLang="zh-CN" sz="2800" dirty="0" smtClean="0"/>
              <a:t>Core </a:t>
            </a:r>
            <a:r>
              <a:rPr lang="en-US" altLang="zh-CN" sz="2800" dirty="0"/>
              <a:t>Technical </a:t>
            </a:r>
            <a:r>
              <a:rPr lang="en-US" altLang="zh-CN" sz="2800" dirty="0" smtClean="0"/>
              <a:t>Expertise</a:t>
            </a:r>
            <a:endParaRPr lang="en-US" altLang="zh-CN" sz="2800" dirty="0"/>
          </a:p>
        </p:txBody>
      </p:sp>
    </p:spTree>
    <p:extLst>
      <p:ext uri="{BB962C8B-B14F-4D97-AF65-F5344CB8AC3E}">
        <p14:creationId xmlns:p14="http://schemas.microsoft.com/office/powerpoint/2010/main" val="722430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
          <p:cNvSpPr txBox="1"/>
          <p:nvPr/>
        </p:nvSpPr>
        <p:spPr>
          <a:xfrm>
            <a:off x="0" y="-27384"/>
            <a:ext cx="9144000" cy="1015663"/>
          </a:xfrm>
          <a:prstGeom prst="rect">
            <a:avLst/>
          </a:prstGeom>
          <a:noFill/>
        </p:spPr>
        <p:txBody>
          <a:bodyPr>
            <a:spAutoFit/>
          </a:bodyPr>
          <a:lstStyle/>
          <a:p>
            <a:pPr>
              <a:defRPr/>
            </a:pPr>
            <a:r>
              <a:rPr lang="zh-CN" altLang="en-US" sz="3200" dirty="0" smtClean="0">
                <a:latin typeface="+mj-ea"/>
                <a:ea typeface="+mj-ea"/>
                <a:cs typeface="Tahoma" pitchFamily="34" charset="0"/>
              </a:rPr>
              <a:t>主要平台开发经验</a:t>
            </a:r>
            <a:endParaRPr lang="zh-CN" altLang="en-US" sz="3200" dirty="0">
              <a:latin typeface="+mj-ea"/>
              <a:ea typeface="+mj-ea"/>
              <a:cs typeface="Tahoma" pitchFamily="34" charset="0"/>
            </a:endParaRPr>
          </a:p>
          <a:p>
            <a:r>
              <a:rPr lang="en-US" altLang="zh-CN" sz="2800" dirty="0"/>
              <a:t>Our Major Technology </a:t>
            </a:r>
            <a:r>
              <a:rPr lang="en-US" altLang="zh-CN" sz="2800" dirty="0" smtClean="0"/>
              <a:t>Platform – </a:t>
            </a:r>
            <a:r>
              <a:rPr lang="en-US" altLang="zh-CN" sz="2800" dirty="0"/>
              <a:t>High End</a:t>
            </a:r>
          </a:p>
        </p:txBody>
      </p:sp>
      <p:graphicFrame>
        <p:nvGraphicFramePr>
          <p:cNvPr id="14" name="表格 13"/>
          <p:cNvGraphicFramePr>
            <a:graphicFrameLocks noGrp="1"/>
          </p:cNvGraphicFramePr>
          <p:nvPr>
            <p:extLst>
              <p:ext uri="{D42A27DB-BD31-4B8C-83A1-F6EECF244321}">
                <p14:modId xmlns:p14="http://schemas.microsoft.com/office/powerpoint/2010/main" val="998211549"/>
              </p:ext>
            </p:extLst>
          </p:nvPr>
        </p:nvGraphicFramePr>
        <p:xfrm>
          <a:off x="107950" y="1054870"/>
          <a:ext cx="8928100" cy="5563243"/>
        </p:xfrm>
        <a:graphic>
          <a:graphicData uri="http://schemas.openxmlformats.org/drawingml/2006/table">
            <a:tbl>
              <a:tblPr firstRow="1" bandRow="1">
                <a:tableStyleId>{00A15C55-8517-42AA-B614-E9B94910E393}</a:tableStyleId>
              </a:tblPr>
              <a:tblGrid>
                <a:gridCol w="1264814"/>
                <a:gridCol w="1903336"/>
                <a:gridCol w="1440068"/>
                <a:gridCol w="2232106"/>
                <a:gridCol w="2087776"/>
              </a:tblGrid>
              <a:tr h="526235">
                <a:tc>
                  <a:txBody>
                    <a:bodyPr/>
                    <a:lstStyle/>
                    <a:p>
                      <a:r>
                        <a:rPr lang="en-US" altLang="zh-CN" sz="1600" dirty="0" smtClean="0"/>
                        <a:t>Vendor</a:t>
                      </a:r>
                      <a:endParaRPr lang="zh-CN" altLang="en-US" sz="1600" dirty="0"/>
                    </a:p>
                  </a:txBody>
                  <a:tcPr marL="91432" marR="91432" marT="45716" marB="45716"/>
                </a:tc>
                <a:tc>
                  <a:txBody>
                    <a:bodyPr/>
                    <a:lstStyle/>
                    <a:p>
                      <a:r>
                        <a:rPr lang="en-US" altLang="zh-CN" sz="1600" dirty="0" smtClean="0"/>
                        <a:t>Platform</a:t>
                      </a:r>
                      <a:endParaRPr lang="zh-CN" altLang="en-US" sz="1600" dirty="0"/>
                    </a:p>
                  </a:txBody>
                  <a:tcPr marL="91432" marR="91432" marT="45716" marB="45716"/>
                </a:tc>
                <a:tc>
                  <a:txBody>
                    <a:bodyPr/>
                    <a:lstStyle/>
                    <a:p>
                      <a:r>
                        <a:rPr lang="en-US" altLang="zh-CN" sz="1600" dirty="0" smtClean="0"/>
                        <a:t>OS</a:t>
                      </a:r>
                      <a:endParaRPr lang="zh-CN" altLang="en-US" sz="1600" dirty="0"/>
                    </a:p>
                  </a:txBody>
                  <a:tcPr marL="91432" marR="91432" marT="45716" marB="45716"/>
                </a:tc>
                <a:tc>
                  <a:txBody>
                    <a:bodyPr/>
                    <a:lstStyle/>
                    <a:p>
                      <a:r>
                        <a:rPr lang="en-US" altLang="zh-CN" sz="1600" dirty="0" smtClean="0"/>
                        <a:t>Drivers</a:t>
                      </a:r>
                      <a:endParaRPr lang="zh-CN" altLang="en-US" sz="1600" dirty="0"/>
                    </a:p>
                  </a:txBody>
                  <a:tcPr marL="91432" marR="91432" marT="45716" marB="45716"/>
                </a:tc>
                <a:tc>
                  <a:txBody>
                    <a:bodyPr/>
                    <a:lstStyle/>
                    <a:p>
                      <a:r>
                        <a:rPr lang="en-US" altLang="zh-CN" sz="1600" dirty="0" smtClean="0"/>
                        <a:t>Solutions &amp; Ref. Design</a:t>
                      </a:r>
                      <a:endParaRPr lang="zh-CN" altLang="en-US" sz="1600" dirty="0"/>
                    </a:p>
                  </a:txBody>
                  <a:tcPr marL="91432" marR="91432" marT="45716" marB="45716"/>
                </a:tc>
              </a:tr>
              <a:tr h="304866">
                <a:tc>
                  <a:txBody>
                    <a:bodyPr/>
                    <a:lstStyle/>
                    <a:p>
                      <a:r>
                        <a:rPr lang="en-US" altLang="zh-CN" sz="1600" dirty="0" err="1" smtClean="0">
                          <a:solidFill>
                            <a:srgbClr val="FF0000"/>
                          </a:solidFill>
                        </a:rPr>
                        <a:t>Altera</a:t>
                      </a:r>
                      <a:endParaRPr lang="zh-CN" altLang="en-US" sz="1600" dirty="0">
                        <a:solidFill>
                          <a:srgbClr val="FF0000"/>
                        </a:solidFill>
                      </a:endParaRPr>
                    </a:p>
                  </a:txBody>
                  <a:tcPr marL="91432" marR="91432" marT="45716" marB="45716"/>
                </a:tc>
                <a:tc>
                  <a:txBody>
                    <a:bodyPr/>
                    <a:lstStyle/>
                    <a:p>
                      <a:endParaRPr lang="zh-CN" altLang="en-US" sz="1600" dirty="0">
                        <a:solidFill>
                          <a:srgbClr val="FF0000"/>
                        </a:solidFill>
                      </a:endParaRPr>
                    </a:p>
                  </a:txBody>
                  <a:tcPr marL="91432" marR="91432" marT="45716" marB="45716"/>
                </a:tc>
                <a:tc>
                  <a:txBody>
                    <a:bodyPr/>
                    <a:lstStyle/>
                    <a:p>
                      <a:endParaRPr lang="zh-CN" altLang="en-US" sz="1600" dirty="0">
                        <a:solidFill>
                          <a:srgbClr val="FF0000"/>
                        </a:solidFill>
                      </a:endParaRPr>
                    </a:p>
                  </a:txBody>
                  <a:tcPr marL="91432" marR="91432" marT="45716" marB="45716"/>
                </a:tc>
                <a:tc>
                  <a:txBody>
                    <a:bodyPr/>
                    <a:lstStyle/>
                    <a:p>
                      <a:endParaRPr lang="zh-CN" altLang="en-US" sz="1600" dirty="0">
                        <a:solidFill>
                          <a:srgbClr val="FF0000"/>
                        </a:solidFill>
                      </a:endParaRPr>
                    </a:p>
                  </a:txBody>
                  <a:tcPr marL="91432" marR="91432" marT="45716" marB="45716"/>
                </a:tc>
                <a:tc>
                  <a:txBody>
                    <a:bodyPr/>
                    <a:lstStyle/>
                    <a:p>
                      <a:r>
                        <a:rPr lang="en-US" altLang="zh-CN" sz="1600" dirty="0" smtClean="0">
                          <a:solidFill>
                            <a:srgbClr val="FF0000"/>
                          </a:solidFill>
                        </a:rPr>
                        <a:t>Lark Board</a:t>
                      </a:r>
                      <a:endParaRPr lang="zh-CN" altLang="en-US" sz="1600" dirty="0">
                        <a:solidFill>
                          <a:srgbClr val="FF0000"/>
                        </a:solidFill>
                      </a:endParaRPr>
                    </a:p>
                  </a:txBody>
                  <a:tcPr marL="91432" marR="91432" marT="45716" marB="45716"/>
                </a:tc>
              </a:tr>
              <a:tr h="751766">
                <a:tc>
                  <a:txBody>
                    <a:bodyPr/>
                    <a:lstStyle/>
                    <a:p>
                      <a:r>
                        <a:rPr lang="en-US" altLang="zh-CN" sz="1600" dirty="0" err="1" smtClean="0"/>
                        <a:t>Freescale</a:t>
                      </a:r>
                      <a:endParaRPr lang="zh-CN" altLang="en-US" sz="1600" dirty="0"/>
                    </a:p>
                  </a:txBody>
                  <a:tcPr marL="91432" marR="91432" marT="45716" marB="45716"/>
                </a:tc>
                <a:tc>
                  <a:txBody>
                    <a:bodyPr/>
                    <a:lstStyle/>
                    <a:p>
                      <a:r>
                        <a:rPr lang="en-US" altLang="zh-CN" sz="1600" dirty="0" smtClean="0"/>
                        <a:t>i.MX6 </a:t>
                      </a:r>
                      <a:r>
                        <a:rPr lang="en-US" altLang="zh-CN" sz="1600" baseline="0" dirty="0" smtClean="0"/>
                        <a:t>Quad, Cortex-A9, 1.2GHz</a:t>
                      </a:r>
                      <a:endParaRPr lang="zh-CN" altLang="en-US" sz="1600" dirty="0"/>
                    </a:p>
                  </a:txBody>
                  <a:tcPr marL="91432" marR="91432" marT="45716" marB="45716"/>
                </a:tc>
                <a:tc>
                  <a:txBody>
                    <a:bodyPr/>
                    <a:lstStyle/>
                    <a:p>
                      <a:r>
                        <a:rPr lang="en-US" altLang="zh-CN" sz="1600" dirty="0" smtClean="0"/>
                        <a:t>Linux 3.x</a:t>
                      </a:r>
                    </a:p>
                    <a:p>
                      <a:r>
                        <a:rPr lang="en-US" altLang="zh-CN" sz="1600" dirty="0" smtClean="0"/>
                        <a:t>Android 4.x</a:t>
                      </a:r>
                      <a:endParaRPr lang="zh-CN" altLang="en-US" sz="1600" dirty="0"/>
                    </a:p>
                  </a:txBody>
                  <a:tcPr marL="91432" marR="91432" marT="45716" marB="45716"/>
                </a:tc>
                <a:tc>
                  <a:txBody>
                    <a:bodyPr/>
                    <a:lstStyle/>
                    <a:p>
                      <a:r>
                        <a:rPr lang="en-US" altLang="zh-CN" sz="1600" dirty="0" smtClean="0"/>
                        <a:t>LCD/HDMI/Camera/SATA/USB/Ethernet/Audio/SD</a:t>
                      </a:r>
                      <a:endParaRPr lang="zh-CN" altLang="en-US" sz="1600" dirty="0"/>
                    </a:p>
                  </a:txBody>
                  <a:tcPr marL="91432" marR="91432" marT="45716" marB="45716"/>
                </a:tc>
                <a:tc>
                  <a:txBody>
                    <a:bodyPr/>
                    <a:lstStyle/>
                    <a:p>
                      <a:r>
                        <a:rPr lang="en-US" altLang="zh-CN" sz="1600" dirty="0" smtClean="0"/>
                        <a:t>SABRE Lite</a:t>
                      </a:r>
                    </a:p>
                    <a:p>
                      <a:endParaRPr lang="zh-CN" altLang="en-US" sz="1600" dirty="0"/>
                    </a:p>
                  </a:txBody>
                  <a:tcPr marL="91432" marR="91432" marT="45716" marB="45716"/>
                </a:tc>
              </a:tr>
              <a:tr h="751766">
                <a:tc>
                  <a:txBody>
                    <a:bodyPr/>
                    <a:lstStyle/>
                    <a:p>
                      <a:r>
                        <a:rPr lang="en-US" altLang="zh-CN" sz="1600" dirty="0" err="1" smtClean="0"/>
                        <a:t>Freescale</a:t>
                      </a:r>
                      <a:endParaRPr lang="zh-CN" altLang="en-US" sz="1600" dirty="0"/>
                    </a:p>
                  </a:txBody>
                  <a:tcPr marL="91432" marR="91432" marT="45716" marB="45716"/>
                </a:tc>
                <a:tc>
                  <a:txBody>
                    <a:bodyPr/>
                    <a:lstStyle/>
                    <a:p>
                      <a:r>
                        <a:rPr lang="en-US" altLang="zh-CN" sz="1600" dirty="0" smtClean="0"/>
                        <a:t>i.MX6 Dual,</a:t>
                      </a:r>
                      <a:r>
                        <a:rPr lang="en-US" altLang="zh-CN" sz="1600" baseline="0" dirty="0" smtClean="0"/>
                        <a:t> Cortex-A9, 1.2GHz</a:t>
                      </a:r>
                      <a:endParaRPr lang="zh-CN" altLang="en-US" sz="1600" dirty="0"/>
                    </a:p>
                  </a:txBody>
                  <a:tcPr marL="91432" marR="91432" marT="45716" marB="45716"/>
                </a:tc>
                <a:tc>
                  <a:txBody>
                    <a:bodyPr/>
                    <a:lstStyle/>
                    <a:p>
                      <a:r>
                        <a:rPr lang="en-US" altLang="zh-CN" sz="1600" dirty="0" smtClean="0"/>
                        <a:t>Linux 3.x</a:t>
                      </a:r>
                    </a:p>
                    <a:p>
                      <a:r>
                        <a:rPr lang="en-US" altLang="zh-CN" sz="1600" dirty="0" smtClean="0"/>
                        <a:t>Android 4.x</a:t>
                      </a:r>
                      <a:endParaRPr lang="zh-CN" altLang="en-US" sz="1600" dirty="0"/>
                    </a:p>
                  </a:txBody>
                  <a:tcPr marL="91432" marR="91432"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LCD/HDMI/LVDS/Camera/USB/Ethernet/SD/</a:t>
                      </a:r>
                      <a:r>
                        <a:rPr lang="en-US" altLang="zh-CN" sz="1600" dirty="0" err="1" smtClean="0"/>
                        <a:t>eMMC</a:t>
                      </a:r>
                      <a:endParaRPr lang="zh-CN" altLang="en-US" sz="1600" dirty="0" smtClean="0"/>
                    </a:p>
                  </a:txBody>
                  <a:tcPr marL="91432" marR="91432" marT="45716" marB="45716"/>
                </a:tc>
                <a:tc>
                  <a:txBody>
                    <a:bodyPr/>
                    <a:lstStyle/>
                    <a:p>
                      <a:r>
                        <a:rPr lang="en-US" altLang="zh-CN" sz="1600" dirty="0" err="1" smtClean="0"/>
                        <a:t>MarSBoard</a:t>
                      </a:r>
                      <a:endParaRPr lang="zh-CN" altLang="en-US" sz="1600" dirty="0"/>
                    </a:p>
                  </a:txBody>
                  <a:tcPr marL="91432" marR="91432" marT="45716" marB="45716"/>
                </a:tc>
              </a:tr>
              <a:tr h="811823">
                <a:tc>
                  <a:txBody>
                    <a:bodyPr/>
                    <a:lstStyle/>
                    <a:p>
                      <a:r>
                        <a:rPr lang="en-US" altLang="zh-CN" sz="1600" dirty="0" err="1" smtClean="0"/>
                        <a:t>Freescale</a:t>
                      </a:r>
                      <a:endParaRPr lang="zh-CN" altLang="en-US" sz="1600" dirty="0"/>
                    </a:p>
                  </a:txBody>
                  <a:tcPr marL="91432" marR="91432"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i.MX6 Solo,</a:t>
                      </a:r>
                      <a:r>
                        <a:rPr lang="en-US" altLang="zh-CN" sz="1600" baseline="0" dirty="0" smtClean="0"/>
                        <a:t> Cortex-A9, 1.2GHz</a:t>
                      </a:r>
                      <a:endParaRPr lang="zh-CN" altLang="en-US" sz="1600" dirty="0" smtClean="0"/>
                    </a:p>
                  </a:txBody>
                  <a:tcPr marL="91432" marR="91432" marT="45716" marB="45716"/>
                </a:tc>
                <a:tc>
                  <a:txBody>
                    <a:bodyPr/>
                    <a:lstStyle/>
                    <a:p>
                      <a:r>
                        <a:rPr lang="en-US" altLang="zh-CN" sz="1600" dirty="0" smtClean="0"/>
                        <a:t>Linux 3.x</a:t>
                      </a:r>
                    </a:p>
                    <a:p>
                      <a:r>
                        <a:rPr lang="en-US" altLang="zh-CN" sz="1600" dirty="0" smtClean="0"/>
                        <a:t>Android 4.x</a:t>
                      </a:r>
                      <a:endParaRPr lang="zh-CN" altLang="en-US" sz="1600" dirty="0"/>
                    </a:p>
                  </a:txBody>
                  <a:tcPr marL="91432" marR="91432"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LCD/HDMI/Camera/USB/Ethernet/Audio/SD/</a:t>
                      </a:r>
                      <a:r>
                        <a:rPr lang="en-US" altLang="zh-CN" sz="1600" dirty="0" err="1" smtClean="0"/>
                        <a:t>eMMC</a:t>
                      </a:r>
                      <a:endParaRPr lang="zh-CN" altLang="en-US" sz="1600" dirty="0" smtClean="0"/>
                    </a:p>
                  </a:txBody>
                  <a:tcPr marL="91432" marR="91432" marT="45716" marB="45716"/>
                </a:tc>
                <a:tc>
                  <a:txBody>
                    <a:bodyPr/>
                    <a:lstStyle/>
                    <a:p>
                      <a:r>
                        <a:rPr lang="en-US" altLang="zh-CN" sz="1600" dirty="0" err="1" smtClean="0"/>
                        <a:t>RIoTboard</a:t>
                      </a:r>
                      <a:endParaRPr lang="zh-CN" altLang="en-US" sz="1600" dirty="0"/>
                    </a:p>
                  </a:txBody>
                  <a:tcPr marL="91432" marR="91432" marT="45716" marB="45716"/>
                </a:tc>
              </a:tr>
              <a:tr h="1202760">
                <a:tc>
                  <a:txBody>
                    <a:bodyPr/>
                    <a:lstStyle/>
                    <a:p>
                      <a:r>
                        <a:rPr lang="en-US" altLang="zh-CN" sz="1600" dirty="0" smtClean="0"/>
                        <a:t>TI</a:t>
                      </a:r>
                      <a:endParaRPr lang="zh-CN" altLang="en-US" sz="1600" dirty="0"/>
                    </a:p>
                  </a:txBody>
                  <a:tcPr marL="91432" marR="91432" marT="45716" marB="45716"/>
                </a:tc>
                <a:tc>
                  <a:txBody>
                    <a:bodyPr/>
                    <a:lstStyle/>
                    <a:p>
                      <a:r>
                        <a:rPr lang="en-US" altLang="zh-CN" sz="1600" dirty="0" smtClean="0"/>
                        <a:t>AM335x, Cortex-A8, 1GHz</a:t>
                      </a:r>
                      <a:endParaRPr lang="zh-CN" altLang="en-US" sz="1600" dirty="0"/>
                    </a:p>
                  </a:txBody>
                  <a:tcPr marL="91432" marR="91432" marT="45716" marB="45716"/>
                </a:tc>
                <a:tc>
                  <a:txBody>
                    <a:bodyPr/>
                    <a:lstStyle/>
                    <a:p>
                      <a:r>
                        <a:rPr lang="en-US" altLang="zh-CN" sz="1600" dirty="0" smtClean="0"/>
                        <a:t>Linux 3.x</a:t>
                      </a:r>
                    </a:p>
                    <a:p>
                      <a:r>
                        <a:rPr lang="en-US" altLang="zh-CN" sz="1600" dirty="0" smtClean="0"/>
                        <a:t>Android 4.x</a:t>
                      </a:r>
                      <a:endParaRPr lang="zh-CN" altLang="en-US" sz="1600" dirty="0" smtClean="0"/>
                    </a:p>
                    <a:p>
                      <a:r>
                        <a:rPr lang="en-US" altLang="zh-CN" sz="1600" dirty="0" smtClean="0"/>
                        <a:t>WinCE 7.0</a:t>
                      </a:r>
                      <a:endParaRPr lang="zh-CN" altLang="en-US" sz="1600" dirty="0"/>
                    </a:p>
                  </a:txBody>
                  <a:tcPr marL="91432" marR="91432"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LCD/HDMI/Camera/USB/Ethernet/Audio/RS232/OTG/CAN</a:t>
                      </a:r>
                      <a:endParaRPr lang="zh-CN" altLang="en-US" sz="1600" dirty="0"/>
                    </a:p>
                  </a:txBody>
                  <a:tcPr marL="91432" marR="91432" marT="45716" marB="45716"/>
                </a:tc>
                <a:tc>
                  <a:txBody>
                    <a:bodyPr/>
                    <a:lstStyle/>
                    <a:p>
                      <a:r>
                        <a:rPr lang="en-US" altLang="zh-CN" sz="1600" dirty="0" smtClean="0"/>
                        <a:t>SBC8600</a:t>
                      </a:r>
                    </a:p>
                    <a:p>
                      <a:r>
                        <a:rPr lang="en-US" altLang="zh-CN" sz="1600" dirty="0" smtClean="0"/>
                        <a:t>Devkit8600</a:t>
                      </a:r>
                    </a:p>
                    <a:p>
                      <a:r>
                        <a:rPr lang="en-US" altLang="zh-CN" sz="1600" dirty="0" smtClean="0"/>
                        <a:t>Mini8600</a:t>
                      </a:r>
                    </a:p>
                    <a:p>
                      <a:r>
                        <a:rPr lang="en-US" altLang="zh-CN" sz="1600" dirty="0" err="1" smtClean="0"/>
                        <a:t>BeagleBone</a:t>
                      </a:r>
                      <a:r>
                        <a:rPr lang="en-US" altLang="zh-CN" sz="1600" baseline="0" dirty="0" err="1" smtClean="0"/>
                        <a:t>Black</a:t>
                      </a:r>
                      <a:endParaRPr lang="zh-CN" altLang="en-US" sz="1600" dirty="0"/>
                    </a:p>
                  </a:txBody>
                  <a:tcPr marL="91432" marR="91432" marT="45716" marB="45716"/>
                </a:tc>
              </a:tr>
              <a:tr h="977243">
                <a:tc>
                  <a:txBody>
                    <a:bodyPr/>
                    <a:lstStyle/>
                    <a:p>
                      <a:r>
                        <a:rPr lang="en-US" altLang="zh-CN" sz="1600" dirty="0" smtClean="0"/>
                        <a:t>TI</a:t>
                      </a:r>
                      <a:endParaRPr lang="zh-CN" altLang="en-US" sz="1600" dirty="0"/>
                    </a:p>
                  </a:txBody>
                  <a:tcPr marL="91432" marR="91432" marT="45716" marB="45716"/>
                </a:tc>
                <a:tc>
                  <a:txBody>
                    <a:bodyPr/>
                    <a:lstStyle/>
                    <a:p>
                      <a:r>
                        <a:rPr lang="en-US" altLang="zh-CN" sz="1600" dirty="0" smtClean="0"/>
                        <a:t>OMAP DM3730/ DM3715, Cortex A8, 1GHz</a:t>
                      </a:r>
                      <a:endParaRPr lang="zh-CN" altLang="en-US" sz="1600" dirty="0"/>
                    </a:p>
                  </a:txBody>
                  <a:tcPr marL="91432" marR="91432" marT="45716" marB="45716"/>
                </a:tc>
                <a:tc>
                  <a:txBody>
                    <a:bodyPr/>
                    <a:lstStyle/>
                    <a:p>
                      <a:r>
                        <a:rPr lang="en-US" altLang="zh-CN" sz="1600" dirty="0" smtClean="0"/>
                        <a:t>Linux 2.x</a:t>
                      </a:r>
                    </a:p>
                    <a:p>
                      <a:r>
                        <a:rPr lang="en-US" altLang="zh-CN" sz="1600" dirty="0" smtClean="0"/>
                        <a:t>Android 4.x</a:t>
                      </a:r>
                      <a:endParaRPr lang="zh-CN" altLang="en-US" sz="1600" dirty="0" smtClean="0"/>
                    </a:p>
                    <a:p>
                      <a:r>
                        <a:rPr lang="en-US" altLang="zh-CN" sz="1600" dirty="0" smtClean="0"/>
                        <a:t>WinCE 6.0</a:t>
                      </a:r>
                      <a:endParaRPr lang="zh-CN" altLang="en-US" sz="1600" dirty="0" smtClean="0"/>
                    </a:p>
                  </a:txBody>
                  <a:tcPr marL="91432" marR="91432"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LCD/HDMI/Camera/USB/Ethernet/Audio/RS232/OTG</a:t>
                      </a:r>
                      <a:endParaRPr lang="zh-CN" altLang="en-US" sz="1600" dirty="0" smtClean="0"/>
                    </a:p>
                  </a:txBody>
                  <a:tcPr marL="91432" marR="91432" marT="45716" marB="45716"/>
                </a:tc>
                <a:tc>
                  <a:txBody>
                    <a:bodyPr/>
                    <a:lstStyle/>
                    <a:p>
                      <a:r>
                        <a:rPr lang="en-US" altLang="zh-CN" sz="1600" dirty="0" smtClean="0"/>
                        <a:t>Devkit8500</a:t>
                      </a:r>
                    </a:p>
                    <a:p>
                      <a:r>
                        <a:rPr lang="en-US" altLang="zh-CN" sz="1600" dirty="0" smtClean="0"/>
                        <a:t>Mini8510</a:t>
                      </a:r>
                    </a:p>
                    <a:p>
                      <a:r>
                        <a:rPr lang="en-US" altLang="zh-CN" sz="1600" dirty="0" smtClean="0"/>
                        <a:t>SBC8140</a:t>
                      </a:r>
                      <a:endParaRPr lang="zh-CN" altLang="en-US" sz="1600" dirty="0"/>
                    </a:p>
                  </a:txBody>
                  <a:tcPr marL="91432" marR="91432" marT="45716" marB="45716"/>
                </a:tc>
              </a:tr>
            </a:tbl>
          </a:graphicData>
        </a:graphic>
      </p:graphicFrame>
    </p:spTree>
    <p:extLst>
      <p:ext uri="{BB962C8B-B14F-4D97-AF65-F5344CB8AC3E}">
        <p14:creationId xmlns:p14="http://schemas.microsoft.com/office/powerpoint/2010/main" val="2672490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0" y="-27384"/>
            <a:ext cx="9144000" cy="1015663"/>
          </a:xfrm>
          <a:prstGeom prst="rect">
            <a:avLst/>
          </a:prstGeom>
          <a:noFill/>
        </p:spPr>
        <p:txBody>
          <a:bodyPr>
            <a:spAutoFit/>
          </a:bodyPr>
          <a:lstStyle/>
          <a:p>
            <a:pPr>
              <a:defRPr/>
            </a:pPr>
            <a:r>
              <a:rPr lang="zh-CN" altLang="en-US" sz="3200" dirty="0" smtClean="0">
                <a:latin typeface="+mj-ea"/>
                <a:ea typeface="+mj-ea"/>
                <a:cs typeface="Tahoma" pitchFamily="34" charset="0"/>
              </a:rPr>
              <a:t>主要平台开发经验</a:t>
            </a:r>
            <a:endParaRPr lang="zh-CN" altLang="en-US" sz="3200" dirty="0">
              <a:latin typeface="+mj-ea"/>
              <a:ea typeface="+mj-ea"/>
              <a:cs typeface="Tahoma" pitchFamily="34" charset="0"/>
            </a:endParaRPr>
          </a:p>
          <a:p>
            <a:r>
              <a:rPr lang="en-US" altLang="zh-CN" sz="2800" dirty="0"/>
              <a:t>Our Major Technology </a:t>
            </a:r>
            <a:r>
              <a:rPr lang="en-US" altLang="zh-CN" sz="2800" dirty="0" smtClean="0"/>
              <a:t>Platform – Middle </a:t>
            </a:r>
            <a:r>
              <a:rPr lang="en-US" altLang="zh-CN" sz="2800" dirty="0"/>
              <a:t>End</a:t>
            </a:r>
          </a:p>
        </p:txBody>
      </p:sp>
      <p:graphicFrame>
        <p:nvGraphicFramePr>
          <p:cNvPr id="3" name="表格 2"/>
          <p:cNvGraphicFramePr>
            <a:graphicFrameLocks noGrp="1"/>
          </p:cNvGraphicFramePr>
          <p:nvPr>
            <p:extLst>
              <p:ext uri="{D42A27DB-BD31-4B8C-83A1-F6EECF244321}">
                <p14:modId xmlns:p14="http://schemas.microsoft.com/office/powerpoint/2010/main" val="293823911"/>
              </p:ext>
            </p:extLst>
          </p:nvPr>
        </p:nvGraphicFramePr>
        <p:xfrm>
          <a:off x="250825" y="1022473"/>
          <a:ext cx="8664575" cy="5574879"/>
        </p:xfrm>
        <a:graphic>
          <a:graphicData uri="http://schemas.openxmlformats.org/drawingml/2006/table">
            <a:tbl>
              <a:tblPr firstRow="1" bandRow="1">
                <a:tableStyleId>{00A15C55-8517-42AA-B614-E9B94910E393}</a:tableStyleId>
              </a:tblPr>
              <a:tblGrid>
                <a:gridCol w="1227481"/>
                <a:gridCol w="1805120"/>
                <a:gridCol w="1648516"/>
                <a:gridCol w="2387353"/>
                <a:gridCol w="1596105"/>
              </a:tblGrid>
              <a:tr h="582448">
                <a:tc>
                  <a:txBody>
                    <a:bodyPr/>
                    <a:lstStyle/>
                    <a:p>
                      <a:r>
                        <a:rPr lang="en-US" altLang="zh-CN" sz="1600" dirty="0" smtClean="0"/>
                        <a:t>Vendor</a:t>
                      </a:r>
                      <a:endParaRPr lang="zh-CN" altLang="en-US" sz="1600" dirty="0"/>
                    </a:p>
                  </a:txBody>
                  <a:tcPr marL="91438" marR="91438" marT="45716" marB="45716"/>
                </a:tc>
                <a:tc>
                  <a:txBody>
                    <a:bodyPr/>
                    <a:lstStyle/>
                    <a:p>
                      <a:r>
                        <a:rPr lang="en-US" altLang="zh-CN" sz="1600" dirty="0" smtClean="0"/>
                        <a:t>Platform</a:t>
                      </a:r>
                      <a:endParaRPr lang="zh-CN" altLang="en-US" sz="1600" dirty="0"/>
                    </a:p>
                  </a:txBody>
                  <a:tcPr marL="91438" marR="91438" marT="45716" marB="45716"/>
                </a:tc>
                <a:tc>
                  <a:txBody>
                    <a:bodyPr/>
                    <a:lstStyle/>
                    <a:p>
                      <a:r>
                        <a:rPr lang="en-US" altLang="zh-CN" sz="1600" dirty="0" smtClean="0"/>
                        <a:t>OS</a:t>
                      </a:r>
                      <a:endParaRPr lang="zh-CN" altLang="en-US" sz="1600" dirty="0"/>
                    </a:p>
                  </a:txBody>
                  <a:tcPr marL="91438" marR="91438" marT="45716" marB="45716"/>
                </a:tc>
                <a:tc>
                  <a:txBody>
                    <a:bodyPr/>
                    <a:lstStyle/>
                    <a:p>
                      <a:r>
                        <a:rPr lang="en-US" altLang="zh-CN" sz="1600" dirty="0" smtClean="0"/>
                        <a:t>Drivers</a:t>
                      </a:r>
                      <a:endParaRPr lang="zh-CN" altLang="en-US" sz="1600" dirty="0"/>
                    </a:p>
                  </a:txBody>
                  <a:tcPr marL="91438" marR="91438" marT="45716" marB="45716"/>
                </a:tc>
                <a:tc>
                  <a:txBody>
                    <a:bodyPr/>
                    <a:lstStyle/>
                    <a:p>
                      <a:r>
                        <a:rPr lang="en-US" altLang="zh-CN" sz="1600" dirty="0" smtClean="0"/>
                        <a:t>Solutions &amp; Productions</a:t>
                      </a:r>
                      <a:endParaRPr lang="zh-CN" altLang="en-US" sz="1600" dirty="0"/>
                    </a:p>
                  </a:txBody>
                  <a:tcPr marL="91438" marR="91438" marT="45716" marB="45716"/>
                </a:tc>
              </a:tr>
              <a:tr h="582448">
                <a:tc>
                  <a:txBody>
                    <a:bodyPr/>
                    <a:lstStyle/>
                    <a:p>
                      <a:r>
                        <a:rPr lang="en-US" altLang="zh-CN" sz="1600" dirty="0" smtClean="0"/>
                        <a:t>Atmel</a:t>
                      </a:r>
                      <a:endParaRPr lang="zh-CN" altLang="en-US" sz="1600" dirty="0"/>
                    </a:p>
                  </a:txBody>
                  <a:tcPr marL="91438" marR="91438" marT="45716" marB="45716"/>
                </a:tc>
                <a:tc>
                  <a:txBody>
                    <a:bodyPr/>
                    <a:lstStyle/>
                    <a:p>
                      <a:r>
                        <a:rPr lang="en-US" altLang="zh-CN" sz="1600" dirty="0" smtClean="0"/>
                        <a:t>SAMA5D36</a:t>
                      </a:r>
                    </a:p>
                    <a:p>
                      <a:r>
                        <a:rPr lang="en-US" altLang="zh-CN" sz="1600" dirty="0" smtClean="0"/>
                        <a:t>Cortex-A5</a:t>
                      </a:r>
                      <a:endParaRPr lang="zh-CN" altLang="en-US" sz="1600" dirty="0"/>
                    </a:p>
                  </a:txBody>
                  <a:tcPr marL="91438" marR="91438" marT="45716" marB="45716"/>
                </a:tc>
                <a:tc>
                  <a:txBody>
                    <a:bodyPr/>
                    <a:lstStyle/>
                    <a:p>
                      <a:r>
                        <a:rPr lang="en-US" altLang="zh-CN" sz="1600" dirty="0" smtClean="0"/>
                        <a:t>Linux 2.x</a:t>
                      </a:r>
                    </a:p>
                    <a:p>
                      <a:r>
                        <a:rPr lang="en-US" altLang="zh-CN" sz="1600" dirty="0" smtClean="0"/>
                        <a:t>Android 4.x</a:t>
                      </a:r>
                      <a:endParaRPr lang="zh-CN" altLang="en-US" sz="1600" dirty="0"/>
                    </a:p>
                  </a:txBody>
                  <a:tcPr marL="91438" marR="91438" marT="45716" marB="45716"/>
                </a:tc>
                <a:tc>
                  <a:txBody>
                    <a:bodyPr/>
                    <a:lstStyle/>
                    <a:p>
                      <a:r>
                        <a:rPr lang="en-US" altLang="zh-CN" sz="1600" dirty="0" smtClean="0"/>
                        <a:t>LCD/USB/Ethernet/Audio/SD</a:t>
                      </a:r>
                      <a:endParaRPr lang="zh-CN" altLang="en-US" sz="1600" dirty="0"/>
                    </a:p>
                  </a:txBody>
                  <a:tcPr marL="91438" marR="91438" marT="45716" marB="45716"/>
                </a:tc>
                <a:tc>
                  <a:txBody>
                    <a:bodyPr/>
                    <a:lstStyle/>
                    <a:p>
                      <a:r>
                        <a:rPr lang="en-US" altLang="zh-CN" sz="1600" dirty="0" smtClean="0"/>
                        <a:t>SAMA5D</a:t>
                      </a:r>
                      <a:r>
                        <a:rPr lang="en-US" altLang="zh-CN" sz="1600" baseline="0" dirty="0" smtClean="0"/>
                        <a:t> </a:t>
                      </a:r>
                      <a:r>
                        <a:rPr lang="en-US" altLang="zh-CN" sz="1600" baseline="0" dirty="0" err="1" smtClean="0"/>
                        <a:t>XPlained</a:t>
                      </a:r>
                      <a:endParaRPr lang="zh-CN" altLang="en-US" sz="1600" dirty="0"/>
                    </a:p>
                  </a:txBody>
                  <a:tcPr marL="91438" marR="91438" marT="45716" marB="45716"/>
                </a:tc>
              </a:tr>
              <a:tr h="582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Atmel</a:t>
                      </a:r>
                      <a:endParaRPr lang="zh-CN" altLang="en-US" sz="1600" dirty="0" smtClean="0"/>
                    </a:p>
                  </a:txBody>
                  <a:tcPr marL="91438" marR="91438" marT="45716" marB="45716"/>
                </a:tc>
                <a:tc>
                  <a:txBody>
                    <a:bodyPr/>
                    <a:lstStyle/>
                    <a:p>
                      <a:r>
                        <a:rPr lang="en-US" altLang="zh-CN" sz="1600" dirty="0" smtClean="0"/>
                        <a:t>SAMA5D34</a:t>
                      </a:r>
                    </a:p>
                    <a:p>
                      <a:r>
                        <a:rPr lang="en-US" altLang="zh-CN" sz="1600" dirty="0" smtClean="0"/>
                        <a:t>Cortex-A5</a:t>
                      </a:r>
                      <a:endParaRPr lang="zh-CN" altLang="en-US" sz="1600" dirty="0"/>
                    </a:p>
                  </a:txBody>
                  <a:tcPr marL="91438" marR="91438" marT="45716" marB="45716"/>
                </a:tc>
                <a:tc>
                  <a:txBody>
                    <a:bodyPr/>
                    <a:lstStyle/>
                    <a:p>
                      <a:r>
                        <a:rPr lang="en-US" altLang="zh-CN" sz="1600" dirty="0" smtClean="0"/>
                        <a:t>Linux 2.x</a:t>
                      </a:r>
                    </a:p>
                    <a:p>
                      <a:r>
                        <a:rPr lang="en-US" altLang="zh-CN" sz="1600" dirty="0" smtClean="0"/>
                        <a:t>Android 4.x</a:t>
                      </a:r>
                      <a:endParaRPr lang="zh-CN" altLang="en-US" sz="1600" dirty="0"/>
                    </a:p>
                  </a:txBody>
                  <a:tcPr marL="91438" marR="91438"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600" dirty="0" smtClean="0"/>
                    </a:p>
                  </a:txBody>
                  <a:tcPr marL="91438" marR="91438" marT="45716" marB="45716"/>
                </a:tc>
                <a:tc>
                  <a:txBody>
                    <a:bodyPr/>
                    <a:lstStyle/>
                    <a:p>
                      <a:r>
                        <a:rPr lang="en-US" altLang="zh-CN" sz="1600" dirty="0" smtClean="0"/>
                        <a:t>SAMA5D3-CM</a:t>
                      </a:r>
                      <a:endParaRPr lang="zh-CN" altLang="en-US" sz="1600" dirty="0"/>
                    </a:p>
                  </a:txBody>
                  <a:tcPr marL="91438" marR="91438" marT="45716" marB="45716"/>
                </a:tc>
              </a:tr>
              <a:tr h="1331319">
                <a:tc>
                  <a:txBody>
                    <a:bodyPr/>
                    <a:lstStyle/>
                    <a:p>
                      <a:r>
                        <a:rPr lang="en-US" altLang="zh-CN" sz="1600" dirty="0" smtClean="0"/>
                        <a:t>Atmel</a:t>
                      </a:r>
                      <a:endParaRPr lang="zh-CN" altLang="en-US" sz="1600" dirty="0"/>
                    </a:p>
                  </a:txBody>
                  <a:tcPr marL="91438" marR="91438"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SAM9G45/20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ARM9</a:t>
                      </a:r>
                      <a:endParaRPr lang="zh-CN" altLang="en-US" sz="1600" dirty="0" smtClean="0"/>
                    </a:p>
                  </a:txBody>
                  <a:tcPr marL="91438" marR="91438" marT="45716" marB="45716"/>
                </a:tc>
                <a:tc>
                  <a:txBody>
                    <a:bodyPr/>
                    <a:lstStyle/>
                    <a:p>
                      <a:r>
                        <a:rPr lang="en-US" altLang="zh-CN" sz="1600" dirty="0" smtClean="0"/>
                        <a:t>Linux 2.x</a:t>
                      </a:r>
                    </a:p>
                    <a:p>
                      <a:r>
                        <a:rPr lang="en-US" altLang="zh-CN" sz="1600" dirty="0" smtClean="0"/>
                        <a:t>WinCE</a:t>
                      </a:r>
                      <a:r>
                        <a:rPr lang="en-US" altLang="zh-CN" sz="1600" baseline="0" dirty="0" smtClean="0"/>
                        <a:t> 6.0</a:t>
                      </a:r>
                      <a:endParaRPr lang="en-US" altLang="zh-CN" sz="1600" dirty="0" smtClean="0"/>
                    </a:p>
                  </a:txBody>
                  <a:tcPr marL="91438" marR="91438"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LCD/USB/Ethernet/Audio/SD/Flash/SPI/IIC/RS232/RS485</a:t>
                      </a:r>
                    </a:p>
                  </a:txBody>
                  <a:tcPr marL="91438" marR="91438" marT="45716" marB="45716"/>
                </a:tc>
                <a:tc>
                  <a:txBody>
                    <a:bodyPr/>
                    <a:lstStyle/>
                    <a:p>
                      <a:r>
                        <a:rPr lang="en-US" altLang="zh-CN" sz="1600" dirty="0" smtClean="0"/>
                        <a:t>SBC6845</a:t>
                      </a:r>
                    </a:p>
                    <a:p>
                      <a:r>
                        <a:rPr lang="en-US" altLang="zh-CN" sz="1600" dirty="0" smtClean="0"/>
                        <a:t>SBC6245</a:t>
                      </a:r>
                    </a:p>
                    <a:p>
                      <a:r>
                        <a:rPr lang="en-US" altLang="zh-CN" sz="1600" dirty="0" smtClean="0"/>
                        <a:t>SBC6045</a:t>
                      </a:r>
                    </a:p>
                    <a:p>
                      <a:r>
                        <a:rPr lang="en-US" altLang="zh-CN" sz="1600" dirty="0" smtClean="0"/>
                        <a:t>Mini6245</a:t>
                      </a:r>
                    </a:p>
                    <a:p>
                      <a:r>
                        <a:rPr lang="en-US" altLang="zh-CN" sz="1600" dirty="0" smtClean="0"/>
                        <a:t>Mini6045</a:t>
                      </a:r>
                      <a:endParaRPr lang="zh-CN" altLang="en-US" sz="1600" dirty="0"/>
                    </a:p>
                  </a:txBody>
                  <a:tcPr marL="91438" marR="91438" marT="45716" marB="45716"/>
                </a:tc>
              </a:tr>
              <a:tr h="832072">
                <a:tc>
                  <a:txBody>
                    <a:bodyPr/>
                    <a:lstStyle/>
                    <a:p>
                      <a:r>
                        <a:rPr lang="en-US" altLang="zh-CN" sz="1600" dirty="0" smtClean="0"/>
                        <a:t>Atmel</a:t>
                      </a:r>
                      <a:endParaRPr lang="zh-CN" altLang="en-US" sz="1600" dirty="0"/>
                    </a:p>
                  </a:txBody>
                  <a:tcPr marL="91438" marR="91438" marT="45716" marB="45716"/>
                </a:tc>
                <a:tc>
                  <a:txBody>
                    <a:bodyPr/>
                    <a:lstStyle/>
                    <a:p>
                      <a:r>
                        <a:rPr lang="en-US" altLang="zh-CN" sz="1600" dirty="0" smtClean="0"/>
                        <a:t>SAM9X35/25</a:t>
                      </a:r>
                    </a:p>
                    <a:p>
                      <a:r>
                        <a:rPr lang="en-US" altLang="zh-CN" sz="1600" dirty="0" smtClean="0"/>
                        <a:t>ARM9</a:t>
                      </a:r>
                      <a:endParaRPr lang="zh-CN" altLang="en-US" sz="1600" dirty="0"/>
                    </a:p>
                  </a:txBody>
                  <a:tcPr marL="91438" marR="91438" marT="45716" marB="45716"/>
                </a:tc>
                <a:tc>
                  <a:txBody>
                    <a:bodyPr/>
                    <a:lstStyle/>
                    <a:p>
                      <a:r>
                        <a:rPr lang="en-US" altLang="zh-CN" sz="1600" dirty="0" smtClean="0"/>
                        <a:t>Linux 2.x</a:t>
                      </a:r>
                    </a:p>
                    <a:p>
                      <a:r>
                        <a:rPr lang="en-US" altLang="zh-CN" sz="1600" dirty="0" smtClean="0"/>
                        <a:t>WinCE 6.0</a:t>
                      </a:r>
                      <a:endParaRPr lang="zh-CN" altLang="en-US" sz="1600" dirty="0"/>
                    </a:p>
                  </a:txBody>
                  <a:tcPr marL="91438" marR="91438"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LCD/USB/Ethernet/Audio/RS232/OTG/CAN/RS485</a:t>
                      </a:r>
                      <a:endParaRPr lang="zh-CN" altLang="en-US" sz="1600" dirty="0"/>
                    </a:p>
                  </a:txBody>
                  <a:tcPr marL="91438" marR="91438" marT="45716" marB="45716"/>
                </a:tc>
                <a:tc>
                  <a:txBody>
                    <a:bodyPr/>
                    <a:lstStyle/>
                    <a:p>
                      <a:r>
                        <a:rPr lang="en-US" altLang="zh-CN" sz="1600" dirty="0" smtClean="0"/>
                        <a:t>EDM6070</a:t>
                      </a:r>
                    </a:p>
                    <a:p>
                      <a:r>
                        <a:rPr lang="en-US" altLang="zh-CN" sz="1600" dirty="0" smtClean="0"/>
                        <a:t>Mini6935</a:t>
                      </a:r>
                      <a:endParaRPr lang="zh-CN" altLang="en-US" sz="1600" dirty="0"/>
                    </a:p>
                  </a:txBody>
                  <a:tcPr marL="91438" marR="91438" marT="45716" marB="45716"/>
                </a:tc>
              </a:tr>
              <a:tr h="832072">
                <a:tc>
                  <a:txBody>
                    <a:bodyPr/>
                    <a:lstStyle/>
                    <a:p>
                      <a:r>
                        <a:rPr lang="en-US" altLang="zh-CN" sz="1600" dirty="0" smtClean="0"/>
                        <a:t>Atmel</a:t>
                      </a:r>
                      <a:endParaRPr lang="zh-CN" altLang="en-US" sz="1600" dirty="0"/>
                    </a:p>
                  </a:txBody>
                  <a:tcPr marL="91438" marR="91438" marT="45716" marB="45716"/>
                </a:tc>
                <a:tc>
                  <a:txBody>
                    <a:bodyPr/>
                    <a:lstStyle/>
                    <a:p>
                      <a:r>
                        <a:rPr lang="en-US" altLang="zh-CN" sz="1600" dirty="0" smtClean="0"/>
                        <a:t>SAM9261</a:t>
                      </a:r>
                    </a:p>
                    <a:p>
                      <a:r>
                        <a:rPr lang="en-US" altLang="zh-CN" sz="1600" dirty="0" smtClean="0"/>
                        <a:t>SAM9263</a:t>
                      </a:r>
                      <a:endParaRPr lang="zh-CN" altLang="en-US" sz="1600" dirty="0"/>
                    </a:p>
                  </a:txBody>
                  <a:tcPr marL="91438" marR="91438" marT="45716" marB="45716"/>
                </a:tc>
                <a:tc>
                  <a:txBody>
                    <a:bodyPr/>
                    <a:lstStyle/>
                    <a:p>
                      <a:r>
                        <a:rPr lang="en-US" altLang="zh-CN" sz="1600" dirty="0" smtClean="0"/>
                        <a:t>Linux 2.x</a:t>
                      </a:r>
                    </a:p>
                    <a:p>
                      <a:r>
                        <a:rPr lang="en-US" altLang="zh-CN" sz="1600" dirty="0" smtClean="0"/>
                        <a:t>WinCE 6.0</a:t>
                      </a:r>
                      <a:endParaRPr lang="zh-CN" altLang="en-US" sz="1600" dirty="0" smtClean="0"/>
                    </a:p>
                  </a:txBody>
                  <a:tcPr marL="91438" marR="91438"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LCD/USB/Ethernet/Audio/RS232/</a:t>
                      </a:r>
                      <a:endParaRPr lang="zh-CN" altLang="en-US" sz="1600" dirty="0" smtClean="0"/>
                    </a:p>
                  </a:txBody>
                  <a:tcPr marL="91438" marR="91438" marT="45716" marB="45716"/>
                </a:tc>
                <a:tc>
                  <a:txBody>
                    <a:bodyPr/>
                    <a:lstStyle/>
                    <a:p>
                      <a:r>
                        <a:rPr lang="en-US" altLang="zh-CN" sz="1600" dirty="0" smtClean="0"/>
                        <a:t>SBC6000x</a:t>
                      </a:r>
                    </a:p>
                    <a:p>
                      <a:r>
                        <a:rPr lang="en-US" altLang="zh-CN" sz="1600" dirty="0" smtClean="0"/>
                        <a:t>Mini9261</a:t>
                      </a:r>
                    </a:p>
                    <a:p>
                      <a:r>
                        <a:rPr lang="en-US" altLang="zh-CN" sz="1600" dirty="0" smtClean="0"/>
                        <a:t>Mini6300</a:t>
                      </a:r>
                      <a:endParaRPr lang="zh-CN" altLang="en-US" sz="1600" dirty="0"/>
                    </a:p>
                  </a:txBody>
                  <a:tcPr marL="91438" marR="91438" marT="45716" marB="45716"/>
                </a:tc>
              </a:tr>
              <a:tr h="832072">
                <a:tc>
                  <a:txBody>
                    <a:bodyPr/>
                    <a:lstStyle/>
                    <a:p>
                      <a:r>
                        <a:rPr lang="en-US" altLang="zh-CN" sz="1600" dirty="0" smtClean="0"/>
                        <a:t>TI</a:t>
                      </a:r>
                      <a:endParaRPr lang="zh-CN" altLang="en-US" sz="1600" dirty="0"/>
                    </a:p>
                  </a:txBody>
                  <a:tcPr marL="91438" marR="91438" marT="45716" marB="45716"/>
                </a:tc>
                <a:tc>
                  <a:txBody>
                    <a:bodyPr/>
                    <a:lstStyle/>
                    <a:p>
                      <a:r>
                        <a:rPr lang="en-US" altLang="zh-CN" sz="1600" dirty="0" smtClean="0"/>
                        <a:t>AM1808</a:t>
                      </a:r>
                    </a:p>
                    <a:p>
                      <a:r>
                        <a:rPr lang="en-US" altLang="zh-CN" sz="1600" dirty="0" smtClean="0"/>
                        <a:t>ARM9</a:t>
                      </a:r>
                    </a:p>
                  </a:txBody>
                  <a:tcPr marL="91438" marR="91438" marT="45716" marB="45716"/>
                </a:tc>
                <a:tc>
                  <a:txBody>
                    <a:bodyPr/>
                    <a:lstStyle/>
                    <a:p>
                      <a:r>
                        <a:rPr lang="en-US" altLang="zh-CN" sz="1600" dirty="0" smtClean="0"/>
                        <a:t>Linux 2.x</a:t>
                      </a:r>
                    </a:p>
                    <a:p>
                      <a:r>
                        <a:rPr lang="en-US" altLang="zh-CN" sz="1600" dirty="0" smtClean="0"/>
                        <a:t>WinCE 6.0</a:t>
                      </a:r>
                      <a:endParaRPr lang="zh-CN" altLang="en-US" sz="1600" dirty="0" smtClean="0"/>
                    </a:p>
                  </a:txBody>
                  <a:tcPr marL="91438" marR="91438" marT="45716" marB="45716"/>
                </a:tc>
                <a:tc>
                  <a:txBody>
                    <a:bodyPr/>
                    <a:lstStyle/>
                    <a:p>
                      <a:r>
                        <a:rPr lang="en-US" altLang="zh-CN" sz="1600" dirty="0" smtClean="0"/>
                        <a:t>LCD/USB/Ethernet/Audio/RS232</a:t>
                      </a:r>
                      <a:endParaRPr lang="zh-CN" altLang="en-US" sz="1600" dirty="0"/>
                    </a:p>
                  </a:txBody>
                  <a:tcPr marL="91438" marR="91438" marT="45716" marB="45716"/>
                </a:tc>
                <a:tc>
                  <a:txBody>
                    <a:bodyPr/>
                    <a:lstStyle/>
                    <a:p>
                      <a:r>
                        <a:rPr lang="en-US" altLang="zh-CN" sz="1600" dirty="0" smtClean="0"/>
                        <a:t>SBC8018</a:t>
                      </a:r>
                    </a:p>
                    <a:p>
                      <a:r>
                        <a:rPr lang="en-US" altLang="zh-CN" sz="1600" dirty="0" smtClean="0"/>
                        <a:t>SBC8118</a:t>
                      </a:r>
                    </a:p>
                    <a:p>
                      <a:r>
                        <a:rPr lang="en-US" altLang="zh-CN" sz="1600" dirty="0" smtClean="0"/>
                        <a:t>Mini8118</a:t>
                      </a:r>
                    </a:p>
                  </a:txBody>
                  <a:tcPr marL="91438" marR="91438" marT="45716" marB="45716"/>
                </a:tc>
              </a:tr>
            </a:tbl>
          </a:graphicData>
        </a:graphic>
      </p:graphicFrame>
    </p:spTree>
    <p:extLst>
      <p:ext uri="{BB962C8B-B14F-4D97-AF65-F5344CB8AC3E}">
        <p14:creationId xmlns:p14="http://schemas.microsoft.com/office/powerpoint/2010/main" val="3452418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546914888"/>
              </p:ext>
            </p:extLst>
          </p:nvPr>
        </p:nvGraphicFramePr>
        <p:xfrm>
          <a:off x="250825" y="1022350"/>
          <a:ext cx="8664575" cy="5358979"/>
        </p:xfrm>
        <a:graphic>
          <a:graphicData uri="http://schemas.openxmlformats.org/drawingml/2006/table">
            <a:tbl>
              <a:tblPr firstRow="1" bandRow="1">
                <a:tableStyleId>{00A15C55-8517-42AA-B614-E9B94910E393}</a:tableStyleId>
              </a:tblPr>
              <a:tblGrid>
                <a:gridCol w="1080097"/>
                <a:gridCol w="1656149"/>
                <a:gridCol w="2160195"/>
                <a:gridCol w="2172029"/>
                <a:gridCol w="1596105"/>
              </a:tblGrid>
              <a:tr h="605044">
                <a:tc>
                  <a:txBody>
                    <a:bodyPr/>
                    <a:lstStyle/>
                    <a:p>
                      <a:r>
                        <a:rPr lang="en-US" altLang="zh-CN" sz="1600" dirty="0" smtClean="0"/>
                        <a:t>Vendor</a:t>
                      </a:r>
                      <a:endParaRPr lang="zh-CN" altLang="en-US" sz="1600" dirty="0"/>
                    </a:p>
                  </a:txBody>
                  <a:tcPr marL="91438" marR="91438" marT="45715" marB="45715"/>
                </a:tc>
                <a:tc>
                  <a:txBody>
                    <a:bodyPr/>
                    <a:lstStyle/>
                    <a:p>
                      <a:r>
                        <a:rPr lang="en-US" altLang="zh-CN" sz="1600" dirty="0" smtClean="0"/>
                        <a:t>Platform</a:t>
                      </a:r>
                      <a:endParaRPr lang="zh-CN" altLang="en-US" sz="1600" dirty="0"/>
                    </a:p>
                  </a:txBody>
                  <a:tcPr marL="91438" marR="91438" marT="45715" marB="45715"/>
                </a:tc>
                <a:tc>
                  <a:txBody>
                    <a:bodyPr/>
                    <a:lstStyle/>
                    <a:p>
                      <a:r>
                        <a:rPr lang="en-US" altLang="zh-CN" sz="1600" dirty="0" smtClean="0"/>
                        <a:t>OS</a:t>
                      </a:r>
                      <a:endParaRPr lang="zh-CN" altLang="en-US" sz="1600" dirty="0"/>
                    </a:p>
                  </a:txBody>
                  <a:tcPr marL="91438" marR="91438" marT="45715" marB="45715"/>
                </a:tc>
                <a:tc>
                  <a:txBody>
                    <a:bodyPr/>
                    <a:lstStyle/>
                    <a:p>
                      <a:r>
                        <a:rPr lang="en-US" altLang="zh-CN" sz="1600" dirty="0" smtClean="0"/>
                        <a:t>Drivers</a:t>
                      </a:r>
                      <a:endParaRPr lang="zh-CN" altLang="en-US" sz="1600" dirty="0"/>
                    </a:p>
                  </a:txBody>
                  <a:tcPr marL="91438" marR="91438" marT="45715" marB="45715"/>
                </a:tc>
                <a:tc>
                  <a:txBody>
                    <a:bodyPr/>
                    <a:lstStyle/>
                    <a:p>
                      <a:r>
                        <a:rPr lang="en-US" altLang="zh-CN" sz="1600" dirty="0" smtClean="0"/>
                        <a:t>Solutions &amp; Productions</a:t>
                      </a:r>
                      <a:endParaRPr lang="zh-CN" altLang="en-US" sz="1600" dirty="0"/>
                    </a:p>
                  </a:txBody>
                  <a:tcPr marL="91438" marR="91438" marT="45715" marB="45715"/>
                </a:tc>
              </a:tr>
              <a:tr h="1123657">
                <a:tc>
                  <a:txBody>
                    <a:bodyPr/>
                    <a:lstStyle/>
                    <a:p>
                      <a:r>
                        <a:rPr lang="en-US" altLang="zh-CN" sz="1600" dirty="0" smtClean="0"/>
                        <a:t>NXP</a:t>
                      </a:r>
                      <a:endParaRPr lang="zh-CN" altLang="en-US" sz="1600" dirty="0"/>
                    </a:p>
                  </a:txBody>
                  <a:tcPr marL="91438" marR="91438" marT="45715" marB="45715"/>
                </a:tc>
                <a:tc>
                  <a:txBody>
                    <a:bodyPr/>
                    <a:lstStyle/>
                    <a:p>
                      <a:r>
                        <a:rPr lang="en-US" altLang="zh-CN" sz="1600" dirty="0" smtClean="0"/>
                        <a:t>LPC4357</a:t>
                      </a:r>
                    </a:p>
                    <a:p>
                      <a:r>
                        <a:rPr lang="en-US" altLang="zh-CN" sz="1600" b="0" i="0" kern="1200" dirty="0" smtClean="0">
                          <a:solidFill>
                            <a:schemeClr val="dk1"/>
                          </a:solidFill>
                          <a:effectLst/>
                          <a:latin typeface="+mn-lt"/>
                          <a:ea typeface="+mn-ea"/>
                          <a:cs typeface="+mn-cs"/>
                        </a:rPr>
                        <a:t>Cortex-M4/M0</a:t>
                      </a:r>
                    </a:p>
                    <a:p>
                      <a:r>
                        <a:rPr lang="en-US" altLang="zh-CN" sz="1600" b="0" i="0" kern="1200" dirty="0" smtClean="0">
                          <a:solidFill>
                            <a:schemeClr val="dk1"/>
                          </a:solidFill>
                          <a:effectLst/>
                          <a:latin typeface="+mn-lt"/>
                          <a:ea typeface="+mn-ea"/>
                          <a:cs typeface="+mn-cs"/>
                        </a:rPr>
                        <a:t>204MHz</a:t>
                      </a:r>
                      <a:endParaRPr lang="zh-CN" altLang="en-US" sz="1600" dirty="0"/>
                    </a:p>
                  </a:txBody>
                  <a:tcPr marL="91438" marR="91438" marT="45715" marB="45715"/>
                </a:tc>
                <a:tc>
                  <a:txBody>
                    <a:bodyPr/>
                    <a:lstStyle/>
                    <a:p>
                      <a:r>
                        <a:rPr lang="en-US" altLang="zh-CN" sz="1600" dirty="0" err="1" smtClean="0"/>
                        <a:t>uC</a:t>
                      </a:r>
                      <a:r>
                        <a:rPr lang="en-US" altLang="zh-CN" sz="1600" dirty="0" smtClean="0"/>
                        <a:t>/OS-II_v2.91</a:t>
                      </a:r>
                    </a:p>
                    <a:p>
                      <a:r>
                        <a:rPr lang="en-US" altLang="zh-CN" sz="1600" dirty="0" smtClean="0"/>
                        <a:t>emWin5.18</a:t>
                      </a:r>
                    </a:p>
                    <a:p>
                      <a:r>
                        <a:rPr lang="en-US" altLang="zh-CN" sz="1600" dirty="0" smtClean="0"/>
                        <a:t>FatFs_vR0.08a LWIP _v1.4.0</a:t>
                      </a:r>
                      <a:endParaRPr lang="zh-CN" altLang="en-US" sz="1600" dirty="0"/>
                    </a:p>
                  </a:txBody>
                  <a:tcPr marL="91438" marR="91438"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LCD/USB/Ethernet/SD/Flash/SPI/IIC/RS232/RS485/CAN/Audio</a:t>
                      </a:r>
                    </a:p>
                  </a:txBody>
                  <a:tcPr marL="91438" marR="91438" marT="45715" marB="45715"/>
                </a:tc>
                <a:tc>
                  <a:txBody>
                    <a:bodyPr/>
                    <a:lstStyle/>
                    <a:p>
                      <a:r>
                        <a:rPr lang="en-US" altLang="zh-CN" sz="1600" dirty="0" smtClean="0"/>
                        <a:t>Mini4357</a:t>
                      </a:r>
                    </a:p>
                    <a:p>
                      <a:r>
                        <a:rPr lang="en-US" altLang="zh-CN" sz="1600" dirty="0" smtClean="0"/>
                        <a:t>EDM1070</a:t>
                      </a:r>
                    </a:p>
                    <a:p>
                      <a:r>
                        <a:rPr lang="en-US" altLang="zh-CN" sz="1600" dirty="0" smtClean="0"/>
                        <a:t>EDM1043</a:t>
                      </a:r>
                      <a:endParaRPr lang="zh-CN" altLang="en-US" sz="1600" dirty="0"/>
                    </a:p>
                  </a:txBody>
                  <a:tcPr marL="91438" marR="91438" marT="45715" marB="45715"/>
                </a:tc>
              </a:tr>
              <a:tr h="1123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NXP</a:t>
                      </a:r>
                      <a:endParaRPr lang="zh-CN" altLang="en-US" sz="1600" dirty="0" smtClean="0"/>
                    </a:p>
                  </a:txBody>
                  <a:tcPr marL="91438" marR="91438" marT="45715" marB="45715"/>
                </a:tc>
                <a:tc>
                  <a:txBody>
                    <a:bodyPr/>
                    <a:lstStyle/>
                    <a:p>
                      <a:r>
                        <a:rPr lang="en-US" altLang="zh-CN" sz="1600" dirty="0" smtClean="0"/>
                        <a:t>LPC1857</a:t>
                      </a:r>
                    </a:p>
                    <a:p>
                      <a:r>
                        <a:rPr lang="en-US" altLang="zh-CN" sz="1600" dirty="0" smtClean="0"/>
                        <a:t>Cortex-M3</a:t>
                      </a:r>
                    </a:p>
                    <a:p>
                      <a:r>
                        <a:rPr lang="en-US" altLang="zh-CN" sz="1600" dirty="0" smtClean="0"/>
                        <a:t>180MHz</a:t>
                      </a:r>
                      <a:endParaRPr lang="zh-CN" altLang="en-US" sz="1600" dirty="0"/>
                    </a:p>
                  </a:txBody>
                  <a:tcPr marL="91438" marR="91438" marT="45715" marB="45715"/>
                </a:tc>
                <a:tc>
                  <a:txBody>
                    <a:bodyPr/>
                    <a:lstStyle/>
                    <a:p>
                      <a:r>
                        <a:rPr lang="en-US" altLang="zh-CN" sz="1600" dirty="0" err="1" smtClean="0"/>
                        <a:t>uC</a:t>
                      </a:r>
                      <a:r>
                        <a:rPr lang="en-US" altLang="zh-CN" sz="1600" dirty="0" smtClean="0"/>
                        <a:t>/OS-II_v2.91</a:t>
                      </a:r>
                    </a:p>
                    <a:p>
                      <a:r>
                        <a:rPr lang="en-US" altLang="zh-CN" sz="1600" dirty="0" smtClean="0"/>
                        <a:t>emWin5.18</a:t>
                      </a:r>
                    </a:p>
                    <a:p>
                      <a:r>
                        <a:rPr lang="en-US" altLang="zh-CN" sz="1600" dirty="0" smtClean="0"/>
                        <a:t>FatFs_vR0.08a LWIP _v1.4.0</a:t>
                      </a:r>
                      <a:endParaRPr lang="zh-CN" altLang="en-US" sz="1600" dirty="0" smtClean="0"/>
                    </a:p>
                  </a:txBody>
                  <a:tcPr marL="91438" marR="91438"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LCD/USB/Ethernet/SD/Flash/SPI/IIC/RS232/RS485/CAN/Audio</a:t>
                      </a:r>
                    </a:p>
                  </a:txBody>
                  <a:tcPr marL="91438" marR="91438" marT="45715" marB="45715"/>
                </a:tc>
                <a:tc>
                  <a:txBody>
                    <a:bodyPr/>
                    <a:lstStyle/>
                    <a:p>
                      <a:r>
                        <a:rPr lang="en-US" altLang="zh-CN" sz="1600" dirty="0" smtClean="0"/>
                        <a:t>Mini1857</a:t>
                      </a:r>
                    </a:p>
                    <a:p>
                      <a:r>
                        <a:rPr lang="en-US" altLang="zh-CN" sz="1600" dirty="0" smtClean="0"/>
                        <a:t>EDM1070</a:t>
                      </a:r>
                    </a:p>
                    <a:p>
                      <a:r>
                        <a:rPr lang="en-US" altLang="zh-CN" sz="1600" dirty="0" smtClean="0"/>
                        <a:t>EDM1043</a:t>
                      </a:r>
                      <a:endParaRPr lang="zh-CN" altLang="en-US" sz="1600" dirty="0" smtClean="0"/>
                    </a:p>
                    <a:p>
                      <a:endParaRPr lang="zh-CN" altLang="en-US" sz="1600" dirty="0"/>
                    </a:p>
                  </a:txBody>
                  <a:tcPr marL="91438" marR="91438" marT="45715" marB="45715"/>
                </a:tc>
              </a:tr>
              <a:tr h="1123657">
                <a:tc>
                  <a:txBody>
                    <a:bodyPr/>
                    <a:lstStyle/>
                    <a:p>
                      <a:r>
                        <a:rPr lang="en-US" altLang="zh-CN" sz="1600" dirty="0" smtClean="0"/>
                        <a:t>NXP</a:t>
                      </a:r>
                      <a:endParaRPr lang="zh-CN" altLang="en-US" sz="1600" dirty="0"/>
                    </a:p>
                  </a:txBody>
                  <a:tcPr marL="91438" marR="91438"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LPC1788</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Cortex-M3</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120MHz</a:t>
                      </a:r>
                      <a:endParaRPr lang="zh-CN" altLang="en-US" sz="1600" dirty="0" smtClean="0"/>
                    </a:p>
                  </a:txBody>
                  <a:tcPr marL="91438" marR="91438" marT="45715" marB="45715"/>
                </a:tc>
                <a:tc>
                  <a:txBody>
                    <a:bodyPr/>
                    <a:lstStyle/>
                    <a:p>
                      <a:r>
                        <a:rPr lang="en-US" altLang="zh-CN" sz="1600" dirty="0" smtClean="0"/>
                        <a:t>uCOS-II_v2.8</a:t>
                      </a:r>
                    </a:p>
                    <a:p>
                      <a:r>
                        <a:rPr lang="en-US" altLang="zh-CN" sz="1600" dirty="0" smtClean="0"/>
                        <a:t>uCGUI_v3.90a</a:t>
                      </a:r>
                    </a:p>
                    <a:p>
                      <a:r>
                        <a:rPr lang="en-US" altLang="zh-CN" sz="1600" dirty="0" smtClean="0"/>
                        <a:t>FatFs_vR0.08a </a:t>
                      </a:r>
                      <a:endParaRPr lang="zh-CN" altLang="en-US" sz="1600" dirty="0" smtClean="0"/>
                    </a:p>
                    <a:p>
                      <a:r>
                        <a:rPr lang="en-US" altLang="zh-CN" sz="1600" dirty="0" smtClean="0"/>
                        <a:t>LWIP _v1.3.2</a:t>
                      </a:r>
                    </a:p>
                  </a:txBody>
                  <a:tcPr marL="91438" marR="91438"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LCD/USB/Ethernet/Audio/SD/Flash/SPI/IIC/RS232/RS485</a:t>
                      </a:r>
                    </a:p>
                  </a:txBody>
                  <a:tcPr marL="91438" marR="91438" marT="45715" marB="45715"/>
                </a:tc>
                <a:tc>
                  <a:txBody>
                    <a:bodyPr/>
                    <a:lstStyle/>
                    <a:p>
                      <a:r>
                        <a:rPr lang="en-US" altLang="zh-CN" sz="1600" dirty="0" smtClean="0"/>
                        <a:t>SBC1788</a:t>
                      </a:r>
                      <a:endParaRPr lang="zh-CN" altLang="en-US" sz="1600" dirty="0"/>
                    </a:p>
                  </a:txBody>
                  <a:tcPr marL="91438" marR="91438" marT="45715" marB="45715"/>
                </a:tc>
              </a:tr>
              <a:tr h="1382964">
                <a:tc>
                  <a:txBody>
                    <a:bodyPr/>
                    <a:lstStyle/>
                    <a:p>
                      <a:r>
                        <a:rPr lang="en-US" altLang="zh-CN" sz="1600" dirty="0" smtClean="0"/>
                        <a:t>ST</a:t>
                      </a:r>
                      <a:endParaRPr lang="zh-CN" altLang="en-US" sz="1600" dirty="0"/>
                    </a:p>
                  </a:txBody>
                  <a:tcPr marL="91438" marR="91438"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STM32F207</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Cortex-M3</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120MHz</a:t>
                      </a:r>
                    </a:p>
                  </a:txBody>
                  <a:tcPr marL="91438" marR="91438" marT="45715" marB="45715"/>
                </a:tc>
                <a:tc>
                  <a:txBody>
                    <a:bodyPr/>
                    <a:lstStyle/>
                    <a:p>
                      <a:r>
                        <a:rPr lang="en-US" altLang="zh-CN" sz="1600" dirty="0" smtClean="0"/>
                        <a:t>uCOS-II_v2.8</a:t>
                      </a:r>
                    </a:p>
                    <a:p>
                      <a:r>
                        <a:rPr lang="en-US" altLang="zh-CN" sz="1600" dirty="0" smtClean="0"/>
                        <a:t>FreeRTOS_v6.1.0</a:t>
                      </a:r>
                    </a:p>
                    <a:p>
                      <a:r>
                        <a:rPr lang="en-US" altLang="zh-CN" sz="1600" dirty="0" smtClean="0"/>
                        <a:t>uCGUI_v3.90a</a:t>
                      </a:r>
                    </a:p>
                    <a:p>
                      <a:r>
                        <a:rPr lang="en-US" altLang="zh-CN" sz="1600" dirty="0" smtClean="0"/>
                        <a:t>FatFs_vR0.08a </a:t>
                      </a:r>
                      <a:endParaRPr lang="zh-CN" altLang="en-US" sz="1600" dirty="0" smtClean="0"/>
                    </a:p>
                    <a:p>
                      <a:r>
                        <a:rPr lang="en-US" altLang="zh-CN" sz="1600" dirty="0" smtClean="0"/>
                        <a:t>LWIP _v1.3.2</a:t>
                      </a:r>
                    </a:p>
                  </a:txBody>
                  <a:tcPr marL="91438" marR="91438"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LCD/USB/Ethernet/Audio/SD/Flash/Camera/RS232/RS485</a:t>
                      </a:r>
                    </a:p>
                  </a:txBody>
                  <a:tcPr marL="91438" marR="91438" marT="45715" marB="45715"/>
                </a:tc>
                <a:tc>
                  <a:txBody>
                    <a:bodyPr/>
                    <a:lstStyle/>
                    <a:p>
                      <a:r>
                        <a:rPr lang="en-US" altLang="zh-CN" sz="1600" dirty="0" smtClean="0"/>
                        <a:t>Devkit1207</a:t>
                      </a:r>
                      <a:endParaRPr lang="zh-CN" altLang="en-US" sz="1600" dirty="0"/>
                    </a:p>
                  </a:txBody>
                  <a:tcPr marL="91438" marR="91438" marT="45715" marB="45715"/>
                </a:tc>
              </a:tr>
            </a:tbl>
          </a:graphicData>
        </a:graphic>
      </p:graphicFrame>
      <p:sp>
        <p:nvSpPr>
          <p:cNvPr id="3" name="文字方塊 1"/>
          <p:cNvSpPr txBox="1"/>
          <p:nvPr/>
        </p:nvSpPr>
        <p:spPr>
          <a:xfrm>
            <a:off x="0" y="-27384"/>
            <a:ext cx="9144000" cy="1015663"/>
          </a:xfrm>
          <a:prstGeom prst="rect">
            <a:avLst/>
          </a:prstGeom>
          <a:noFill/>
        </p:spPr>
        <p:txBody>
          <a:bodyPr>
            <a:spAutoFit/>
          </a:bodyPr>
          <a:lstStyle/>
          <a:p>
            <a:pPr>
              <a:defRPr/>
            </a:pPr>
            <a:r>
              <a:rPr lang="zh-CN" altLang="en-US" sz="3200" dirty="0" smtClean="0">
                <a:latin typeface="+mj-ea"/>
                <a:ea typeface="+mj-ea"/>
                <a:cs typeface="Tahoma" pitchFamily="34" charset="0"/>
              </a:rPr>
              <a:t>主要平台开发经验</a:t>
            </a:r>
            <a:endParaRPr lang="zh-CN" altLang="en-US" sz="3200" dirty="0">
              <a:latin typeface="+mj-ea"/>
              <a:ea typeface="+mj-ea"/>
              <a:cs typeface="Tahoma" pitchFamily="34" charset="0"/>
            </a:endParaRPr>
          </a:p>
          <a:p>
            <a:r>
              <a:rPr lang="en-US" altLang="zh-CN" sz="2800" dirty="0"/>
              <a:t>Our Major Technology </a:t>
            </a:r>
            <a:r>
              <a:rPr lang="en-US" altLang="zh-CN" sz="2800" dirty="0" smtClean="0"/>
              <a:t>Platform – Low </a:t>
            </a:r>
            <a:r>
              <a:rPr lang="en-US" altLang="zh-CN" sz="2800" dirty="0"/>
              <a:t>End</a:t>
            </a:r>
          </a:p>
        </p:txBody>
      </p:sp>
    </p:spTree>
    <p:extLst>
      <p:ext uri="{BB962C8B-B14F-4D97-AF65-F5344CB8AC3E}">
        <p14:creationId xmlns:p14="http://schemas.microsoft.com/office/powerpoint/2010/main" val="1926194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 Disk\我的工作\新版Logo\英蓓特新-蓝色.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0174" y="1920677"/>
            <a:ext cx="3073994" cy="2084387"/>
          </a:xfrm>
          <a:prstGeom prst="rect">
            <a:avLst/>
          </a:prstGeom>
          <a:noFill/>
          <a:extLst>
            <a:ext uri="{909E8E84-426E-40DD-AFC4-6F175D3DCCD1}">
              <a14:hiddenFill xmlns:a14="http://schemas.microsoft.com/office/drawing/2010/main">
                <a:solidFill>
                  <a:srgbClr val="FFFFFF"/>
                </a:solidFill>
              </a14:hiddenFill>
            </a:ext>
          </a:extLst>
        </p:spPr>
      </p:pic>
      <p:pic>
        <p:nvPicPr>
          <p:cNvPr id="60418" name="图片 3"/>
          <p:cNvPicPr>
            <a:picLocks noChangeAspect="1"/>
          </p:cNvPicPr>
          <p:nvPr/>
        </p:nvPicPr>
        <p:blipFill>
          <a:blip r:embed="rId4"/>
          <a:srcRect/>
          <a:stretch>
            <a:fillRect/>
          </a:stretch>
        </p:blipFill>
        <p:spPr bwMode="auto">
          <a:xfrm>
            <a:off x="2079625" y="836712"/>
            <a:ext cx="4981575" cy="1298575"/>
          </a:xfrm>
          <a:prstGeom prst="rect">
            <a:avLst/>
          </a:prstGeom>
          <a:noFill/>
          <a:ln w="9525">
            <a:noFill/>
            <a:miter lim="800000"/>
            <a:headEnd/>
            <a:tailEnd/>
          </a:ln>
        </p:spPr>
      </p:pic>
      <p:pic>
        <p:nvPicPr>
          <p:cNvPr id="60419" name="Picture 8" descr="coocox logo"/>
          <p:cNvPicPr>
            <a:picLocks noChangeAspect="1" noChangeArrowheads="1"/>
          </p:cNvPicPr>
          <p:nvPr/>
        </p:nvPicPr>
        <p:blipFill>
          <a:blip r:embed="rId5"/>
          <a:srcRect/>
          <a:stretch>
            <a:fillRect/>
          </a:stretch>
        </p:blipFill>
        <p:spPr bwMode="auto">
          <a:xfrm>
            <a:off x="2247900" y="3861048"/>
            <a:ext cx="4643438" cy="1008062"/>
          </a:xfrm>
          <a:prstGeom prst="rect">
            <a:avLst/>
          </a:prstGeom>
          <a:noFill/>
          <a:ln w="9525">
            <a:noFill/>
            <a:miter lim="800000"/>
            <a:headEnd/>
            <a:tailEnd/>
          </a:ln>
        </p:spPr>
      </p:pic>
      <p:cxnSp>
        <p:nvCxnSpPr>
          <p:cNvPr id="6" name="直接箭头连接符 5"/>
          <p:cNvCxnSpPr/>
          <p:nvPr/>
        </p:nvCxnSpPr>
        <p:spPr>
          <a:xfrm flipH="1">
            <a:off x="4570413" y="1916832"/>
            <a:ext cx="0" cy="540000"/>
          </a:xfrm>
          <a:prstGeom prst="straightConnector1">
            <a:avLst/>
          </a:prstGeom>
          <a:ln w="25400">
            <a:solidFill>
              <a:srgbClr val="185EC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4568825" y="3573016"/>
            <a:ext cx="0" cy="540000"/>
          </a:xfrm>
          <a:prstGeom prst="straightConnector1">
            <a:avLst/>
          </a:prstGeom>
          <a:ln w="25400">
            <a:solidFill>
              <a:srgbClr val="185EC1"/>
            </a:solidFill>
            <a:tailEnd type="arrow"/>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601355" y="4861470"/>
            <a:ext cx="8075101" cy="1522668"/>
            <a:chOff x="601355" y="4861470"/>
            <a:chExt cx="8075101" cy="1522668"/>
          </a:xfrm>
        </p:grpSpPr>
        <p:grpSp>
          <p:nvGrpSpPr>
            <p:cNvPr id="9" name="组合 8"/>
            <p:cNvGrpSpPr/>
            <p:nvPr/>
          </p:nvGrpSpPr>
          <p:grpSpPr>
            <a:xfrm>
              <a:off x="601355" y="5368330"/>
              <a:ext cx="8075101" cy="1015808"/>
              <a:chOff x="601355" y="5157192"/>
              <a:chExt cx="8075101" cy="1015808"/>
            </a:xfrm>
          </p:grpSpPr>
          <p:pic>
            <p:nvPicPr>
              <p:cNvPr id="11" name="图片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30379" y="5711433"/>
                <a:ext cx="854445" cy="416268"/>
              </a:xfrm>
              <a:prstGeom prst="rect">
                <a:avLst/>
              </a:prstGeom>
            </p:spPr>
          </p:pic>
          <p:pic>
            <p:nvPicPr>
              <p:cNvPr id="12" name="图片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97466" y="5666134"/>
                <a:ext cx="1878990" cy="506866"/>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83568" y="5768494"/>
                <a:ext cx="802576" cy="302146"/>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676054" y="5183568"/>
                <a:ext cx="614980" cy="614980"/>
              </a:xfrm>
              <a:prstGeom prst="rect">
                <a:avLst/>
              </a:prstGeom>
            </p:spPr>
          </p:pic>
          <p:pic>
            <p:nvPicPr>
              <p:cNvPr id="15" name="图片 1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47543" y="5157192"/>
                <a:ext cx="1346233" cy="667732"/>
              </a:xfrm>
              <a:prstGeom prst="rect">
                <a:avLst/>
              </a:prstGeom>
            </p:spPr>
          </p:pic>
          <p:pic>
            <p:nvPicPr>
              <p:cNvPr id="16" name="图片 15"/>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959562" y="5398856"/>
                <a:ext cx="1584201" cy="184404"/>
              </a:xfrm>
              <a:prstGeom prst="rect">
                <a:avLst/>
              </a:prstGeom>
            </p:spPr>
          </p:pic>
          <p:pic>
            <p:nvPicPr>
              <p:cNvPr id="17" name="图片 16"/>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780412" y="5731206"/>
                <a:ext cx="2155699" cy="376723"/>
              </a:xfrm>
              <a:prstGeom prst="rect">
                <a:avLst/>
              </a:prstGeom>
            </p:spPr>
          </p:pic>
          <p:pic>
            <p:nvPicPr>
              <p:cNvPr id="18" name="Picture 2" descr="\\10.81.250.100\wip\BRND\7_PPT_Resources\03_PPTpreppedLOGOS\arm.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83568" y="5372001"/>
                <a:ext cx="802577" cy="2381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p:cNvPicPr>
                <a:picLocks noChangeAspect="1" noChangeArrowheads="1"/>
              </p:cNvPicPr>
              <p:nvPr/>
            </p:nvPicPr>
            <p:blipFill>
              <a:blip r:embed="rId14" cstate="print"/>
              <a:srcRect/>
              <a:stretch>
                <a:fillRect/>
              </a:stretch>
            </p:blipFill>
            <p:spPr bwMode="auto">
              <a:xfrm>
                <a:off x="2480943" y="5291377"/>
                <a:ext cx="1288710" cy="399363"/>
              </a:xfrm>
              <a:prstGeom prst="rect">
                <a:avLst/>
              </a:prstGeom>
              <a:noFill/>
              <a:ln w="9525">
                <a:noFill/>
                <a:miter lim="800000"/>
                <a:headEnd/>
                <a:tailEnd/>
              </a:ln>
            </p:spPr>
          </p:pic>
          <p:pic>
            <p:nvPicPr>
              <p:cNvPr id="20" name="Picture 57"/>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5733672" y="5293415"/>
                <a:ext cx="122396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 name="图片 20"/>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5379092" y="5757620"/>
                <a:ext cx="1124107" cy="323895"/>
              </a:xfrm>
              <a:prstGeom prst="rect">
                <a:avLst/>
              </a:prstGeom>
            </p:spPr>
          </p:pic>
          <p:sp>
            <p:nvSpPr>
              <p:cNvPr id="22" name="Rounded Rectangle 48"/>
              <p:cNvSpPr/>
              <p:nvPr/>
            </p:nvSpPr>
            <p:spPr bwMode="auto">
              <a:xfrm>
                <a:off x="601355" y="5157812"/>
                <a:ext cx="8009875" cy="969889"/>
              </a:xfrm>
              <a:prstGeom prst="roundRect">
                <a:avLst/>
              </a:prstGeom>
              <a:noFill/>
              <a:ln w="9525" cap="flat" cmpd="sng" algn="ctr">
                <a:solidFill>
                  <a:schemeClr val="tx1">
                    <a:lumMod val="50000"/>
                    <a:lumOff val="50000"/>
                  </a:schemeClr>
                </a:solidFill>
                <a:prstDash val="solid"/>
                <a:round/>
                <a:headEnd type="none" w="med" len="med"/>
                <a:tailEnd type="none" w="med" len="med"/>
              </a:ln>
              <a:effectLst/>
            </p:spPr>
            <p:txBody>
              <a:bodyPr anchor="ctr"/>
              <a:lstStyle/>
              <a:p>
                <a:pPr algn="ctr">
                  <a:defRPr/>
                </a:pPr>
                <a:endParaRPr lang="en-GB"/>
              </a:p>
            </p:txBody>
          </p:sp>
        </p:grpSp>
        <p:sp>
          <p:nvSpPr>
            <p:cNvPr id="10" name="TextBox 9"/>
            <p:cNvSpPr txBox="1"/>
            <p:nvPr/>
          </p:nvSpPr>
          <p:spPr>
            <a:xfrm>
              <a:off x="2359777" y="4861470"/>
              <a:ext cx="4374787" cy="584775"/>
            </a:xfrm>
            <a:prstGeom prst="rect">
              <a:avLst/>
            </a:prstGeom>
            <a:noFill/>
          </p:spPr>
          <p:txBody>
            <a:bodyPr wrap="none" rtlCol="0">
              <a:spAutoFit/>
            </a:bodyPr>
            <a:lstStyle/>
            <a:p>
              <a:r>
                <a:rPr lang="en-US" altLang="zh-CN" sz="3200" b="1" dirty="0" smtClean="0">
                  <a:solidFill>
                    <a:srgbClr val="FF0000"/>
                  </a:solidFill>
                </a:rPr>
                <a:t>10</a:t>
              </a:r>
              <a:r>
                <a:rPr lang="zh-CN" altLang="en-US" b="1" dirty="0"/>
                <a:t>家</a:t>
              </a:r>
              <a:r>
                <a:rPr lang="zh-CN" altLang="en-US" b="1" dirty="0" smtClean="0"/>
                <a:t>全球半导体厂商的</a:t>
              </a:r>
              <a:r>
                <a:rPr lang="en-US" altLang="zh-CN" b="1" dirty="0" smtClean="0"/>
                <a:t>Tools Partner</a:t>
              </a:r>
              <a:endParaRPr lang="zh-CN" altLang="en-US" b="1" dirty="0"/>
            </a:p>
          </p:txBody>
        </p:sp>
      </p:grpSp>
      <p:sp>
        <p:nvSpPr>
          <p:cNvPr id="2" name="文字方塊 1"/>
          <p:cNvSpPr txBox="1"/>
          <p:nvPr/>
        </p:nvSpPr>
        <p:spPr>
          <a:xfrm>
            <a:off x="0" y="-27384"/>
            <a:ext cx="9144000" cy="1015663"/>
          </a:xfrm>
          <a:prstGeom prst="rect">
            <a:avLst/>
          </a:prstGeom>
          <a:noFill/>
        </p:spPr>
        <p:txBody>
          <a:bodyPr>
            <a:spAutoFit/>
          </a:bodyPr>
          <a:lstStyle/>
          <a:p>
            <a:pPr>
              <a:defRPr/>
            </a:pPr>
            <a:r>
              <a:rPr lang="zh-CN" altLang="en-US" sz="3200" b="0" dirty="0">
                <a:latin typeface="+mj-ea"/>
                <a:ea typeface="+mj-ea"/>
                <a:cs typeface="Tahoma" pitchFamily="34" charset="0"/>
              </a:rPr>
              <a:t>全球性的开发工具品牌</a:t>
            </a:r>
            <a:endParaRPr lang="en-US" altLang="zh-CN" sz="3200" b="0" dirty="0">
              <a:latin typeface="+mj-ea"/>
              <a:ea typeface="+mj-ea"/>
              <a:cs typeface="Tahoma" pitchFamily="34" charset="0"/>
            </a:endParaRPr>
          </a:p>
          <a:p>
            <a:pPr>
              <a:defRPr/>
            </a:pPr>
            <a:r>
              <a:rPr lang="en-US" altLang="zh-CN" sz="2800" b="0" dirty="0">
                <a:latin typeface="Tahoma" pitchFamily="34" charset="0"/>
                <a:ea typeface="Tahoma" pitchFamily="34" charset="0"/>
                <a:cs typeface="Tahoma" pitchFamily="34" charset="0"/>
              </a:rPr>
              <a:t>A global brand of development tools</a:t>
            </a:r>
            <a:endParaRPr lang="zh-TW" altLang="en-US" sz="2800" b="0" dirty="0">
              <a:latin typeface="Tahoma" pitchFamily="34" charset="0"/>
              <a:ea typeface="微軟正黑體" pitchFamily="34" charset="-120"/>
              <a:cs typeface="Tahoma" pitchFamily="34" charset="0"/>
            </a:endParaRPr>
          </a:p>
        </p:txBody>
      </p:sp>
    </p:spTree>
    <p:extLst>
      <p:ext uri="{BB962C8B-B14F-4D97-AF65-F5344CB8AC3E}">
        <p14:creationId xmlns:p14="http://schemas.microsoft.com/office/powerpoint/2010/main" val="1288380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RM_logo_98x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756" y="5027137"/>
            <a:ext cx="1019778"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8" descr="at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4700750"/>
            <a:ext cx="966316"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14" descr="无标题.bmp"/>
          <p:cNvPicPr>
            <a:picLocks noChangeAspect="1"/>
          </p:cNvPicPr>
          <p:nvPr/>
        </p:nvPicPr>
        <p:blipFill>
          <a:blip r:embed="rId5">
            <a:extLst>
              <a:ext uri="{28A0092B-C50C-407E-A947-70E740481C1C}">
                <a14:useLocalDpi xmlns:a14="http://schemas.microsoft.com/office/drawing/2010/main" val="0"/>
              </a:ext>
            </a:extLst>
          </a:blip>
          <a:srcRect t="20000" b="20000"/>
          <a:stretch>
            <a:fillRect/>
          </a:stretch>
        </p:blipFill>
        <p:spPr bwMode="auto">
          <a:xfrm>
            <a:off x="250825" y="2420888"/>
            <a:ext cx="17462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290638"/>
            <a:ext cx="18970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3669109"/>
            <a:ext cx="15478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Atmel Corporatio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4826956"/>
            <a:ext cx="14859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2195513" y="1467644"/>
            <a:ext cx="1865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a:latin typeface="+mn-lt"/>
              </a:rPr>
              <a:t>Connect Partner</a:t>
            </a:r>
            <a:endParaRPr lang="zh-CN" altLang="en-US">
              <a:latin typeface="+mn-lt"/>
            </a:endParaRPr>
          </a:p>
        </p:txBody>
      </p:sp>
      <p:sp>
        <p:nvSpPr>
          <p:cNvPr id="9" name="TextBox 19"/>
          <p:cNvSpPr txBox="1">
            <a:spLocks noChangeArrowheads="1"/>
          </p:cNvSpPr>
          <p:nvPr/>
        </p:nvSpPr>
        <p:spPr bwMode="auto">
          <a:xfrm>
            <a:off x="2195513" y="2628851"/>
            <a:ext cx="2620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a:latin typeface="+mn-lt"/>
              </a:rPr>
              <a:t>Design Service Partner </a:t>
            </a:r>
            <a:endParaRPr lang="zh-CN" altLang="en-US">
              <a:latin typeface="+mn-lt"/>
            </a:endParaRPr>
          </a:p>
        </p:txBody>
      </p:sp>
      <p:sp>
        <p:nvSpPr>
          <p:cNvPr id="10" name="TextBox 20"/>
          <p:cNvSpPr txBox="1">
            <a:spLocks noChangeArrowheads="1"/>
          </p:cNvSpPr>
          <p:nvPr/>
        </p:nvSpPr>
        <p:spPr bwMode="auto">
          <a:xfrm>
            <a:off x="2195513" y="3777744"/>
            <a:ext cx="25976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dirty="0">
                <a:latin typeface="+mn-lt"/>
              </a:rPr>
              <a:t>Design Service </a:t>
            </a:r>
            <a:r>
              <a:rPr lang="en-US" altLang="zh-CN" dirty="0" smtClean="0">
                <a:latin typeface="+mn-lt"/>
              </a:rPr>
              <a:t>Network</a:t>
            </a:r>
          </a:p>
          <a:p>
            <a:pPr eaLnBrk="1" hangingPunct="1"/>
            <a:r>
              <a:rPr lang="en-US" altLang="zh-CN" dirty="0" smtClean="0">
                <a:latin typeface="+mn-lt"/>
              </a:rPr>
              <a:t>Partner </a:t>
            </a:r>
            <a:endParaRPr lang="zh-CN" altLang="en-US" dirty="0">
              <a:latin typeface="+mn-lt"/>
            </a:endParaRPr>
          </a:p>
        </p:txBody>
      </p:sp>
      <p:sp>
        <p:nvSpPr>
          <p:cNvPr id="11" name="TextBox 20"/>
          <p:cNvSpPr txBox="1">
            <a:spLocks noChangeArrowheads="1"/>
          </p:cNvSpPr>
          <p:nvPr/>
        </p:nvSpPr>
        <p:spPr bwMode="auto">
          <a:xfrm>
            <a:off x="2195513" y="5076193"/>
            <a:ext cx="2557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a:latin typeface="+mn-lt"/>
              </a:rPr>
              <a:t>Design Service Partner</a:t>
            </a:r>
            <a:endParaRPr lang="zh-CN" altLang="en-US">
              <a:latin typeface="+mn-lt"/>
            </a:endParaRPr>
          </a:p>
        </p:txBody>
      </p:sp>
      <p:pic>
        <p:nvPicPr>
          <p:cNvPr id="12" name="Picture 18" descr="logo_wembprt_HW_rgb_mi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2725" y="3620691"/>
            <a:ext cx="1646238"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6" descr="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2725" y="1412876"/>
            <a:ext cx="16922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5" descr="st.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292725" y="2474069"/>
            <a:ext cx="10795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
          <p:cNvSpPr txBox="1">
            <a:spLocks noChangeArrowheads="1"/>
          </p:cNvSpPr>
          <p:nvPr/>
        </p:nvSpPr>
        <p:spPr bwMode="auto">
          <a:xfrm>
            <a:off x="7164388" y="1468438"/>
            <a:ext cx="140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a:latin typeface="+mn-lt"/>
              </a:rPr>
              <a:t>IDH Partner</a:t>
            </a:r>
            <a:endParaRPr lang="zh-CN" altLang="en-US">
              <a:latin typeface="+mn-lt"/>
            </a:endParaRPr>
          </a:p>
        </p:txBody>
      </p:sp>
      <p:sp>
        <p:nvSpPr>
          <p:cNvPr id="16" name="TextBox 1"/>
          <p:cNvSpPr txBox="1">
            <a:spLocks noChangeArrowheads="1"/>
          </p:cNvSpPr>
          <p:nvPr/>
        </p:nvSpPr>
        <p:spPr bwMode="auto">
          <a:xfrm>
            <a:off x="7164388" y="2629644"/>
            <a:ext cx="140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a:latin typeface="+mn-lt"/>
              </a:rPr>
              <a:t>IDH Partner</a:t>
            </a:r>
            <a:endParaRPr lang="zh-CN" altLang="en-US">
              <a:latin typeface="+mn-lt"/>
            </a:endParaRPr>
          </a:p>
        </p:txBody>
      </p:sp>
      <p:sp>
        <p:nvSpPr>
          <p:cNvPr id="17" name="TextBox 1"/>
          <p:cNvSpPr txBox="1">
            <a:spLocks noChangeArrowheads="1"/>
          </p:cNvSpPr>
          <p:nvPr/>
        </p:nvSpPr>
        <p:spPr bwMode="auto">
          <a:xfrm>
            <a:off x="7164388" y="3915966"/>
            <a:ext cx="1403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dirty="0">
                <a:latin typeface="+mn-lt"/>
              </a:rPr>
              <a:t>IDH Partner</a:t>
            </a:r>
            <a:endParaRPr lang="zh-CN" altLang="en-US" dirty="0">
              <a:latin typeface="+mn-lt"/>
            </a:endParaRPr>
          </a:p>
        </p:txBody>
      </p:sp>
      <p:sp>
        <p:nvSpPr>
          <p:cNvPr id="19" name="文字方塊 1"/>
          <p:cNvSpPr txBox="1"/>
          <p:nvPr/>
        </p:nvSpPr>
        <p:spPr>
          <a:xfrm>
            <a:off x="0" y="-27384"/>
            <a:ext cx="9144000" cy="1015663"/>
          </a:xfrm>
          <a:prstGeom prst="rect">
            <a:avLst/>
          </a:prstGeom>
          <a:noFill/>
        </p:spPr>
        <p:txBody>
          <a:bodyPr>
            <a:spAutoFit/>
          </a:bodyPr>
          <a:lstStyle/>
          <a:p>
            <a:r>
              <a:rPr lang="zh-CN" altLang="en-US" sz="3200" dirty="0" smtClean="0"/>
              <a:t>战略合作</a:t>
            </a:r>
            <a:r>
              <a:rPr lang="zh-CN" altLang="en-US" sz="3200" dirty="0" smtClean="0"/>
              <a:t>伙伴</a:t>
            </a:r>
            <a:endParaRPr lang="en-US" altLang="zh-CN" sz="3200" dirty="0" smtClean="0"/>
          </a:p>
          <a:p>
            <a:r>
              <a:rPr lang="en-US" altLang="zh-CN" sz="2800" dirty="0"/>
              <a:t>Strategic Partnership with the Suppliers</a:t>
            </a:r>
          </a:p>
        </p:txBody>
      </p:sp>
    </p:spTree>
    <p:extLst>
      <p:ext uri="{BB962C8B-B14F-4D97-AF65-F5344CB8AC3E}">
        <p14:creationId xmlns:p14="http://schemas.microsoft.com/office/powerpoint/2010/main" val="2465442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1047750"/>
            <a:ext cx="824865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tm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061075"/>
            <a:ext cx="93503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RM_logo_98x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045200"/>
            <a:ext cx="9048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6" descr="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6045200"/>
            <a:ext cx="10445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4" descr="无标题.bmp"/>
          <p:cNvPicPr>
            <a:picLocks noChangeAspect="1" noChangeArrowheads="1"/>
          </p:cNvPicPr>
          <p:nvPr/>
        </p:nvPicPr>
        <p:blipFill>
          <a:blip r:embed="rId7">
            <a:extLst>
              <a:ext uri="{28A0092B-C50C-407E-A947-70E740481C1C}">
                <a14:useLocalDpi xmlns:a14="http://schemas.microsoft.com/office/drawing/2010/main" val="0"/>
              </a:ext>
            </a:extLst>
          </a:blip>
          <a:srcRect t="20000" b="20000"/>
          <a:stretch>
            <a:fillRect/>
          </a:stretch>
        </p:blipFill>
        <p:spPr bwMode="auto">
          <a:xfrm>
            <a:off x="1835150" y="6045200"/>
            <a:ext cx="9366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3" descr="logo_sm.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6046788"/>
            <a:ext cx="13811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5" descr="st.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9563" y="6045200"/>
            <a:ext cx="7207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6238" y="5973763"/>
            <a:ext cx="15382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2"/>
          <p:cNvSpPr txBox="1">
            <a:spLocks noChangeArrowheads="1"/>
          </p:cNvSpPr>
          <p:nvPr/>
        </p:nvSpPr>
        <p:spPr bwMode="auto">
          <a:xfrm>
            <a:off x="539750" y="5468938"/>
            <a:ext cx="8064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indent="0" eaLnBrk="1" hangingPunct="1">
              <a:buSzPct val="120000"/>
            </a:pPr>
            <a:r>
              <a:rPr lang="en-US" altLang="zh-CN" sz="2000" b="1" dirty="0">
                <a:latin typeface="+mn-lt"/>
                <a:ea typeface="微软雅黑" pitchFamily="34" charset="-122"/>
              </a:rPr>
              <a:t>Certified </a:t>
            </a:r>
            <a:r>
              <a:rPr lang="en-US" altLang="zh-CN" sz="2000" b="1" dirty="0" err="1">
                <a:latin typeface="+mn-lt"/>
                <a:ea typeface="微软雅黑" pitchFamily="34" charset="-122"/>
              </a:rPr>
              <a:t>Dev</a:t>
            </a:r>
            <a:r>
              <a:rPr lang="en-US" altLang="zh-CN" sz="2000" b="1" dirty="0">
                <a:latin typeface="+mn-lt"/>
                <a:ea typeface="微软雅黑" pitchFamily="34" charset="-122"/>
              </a:rPr>
              <a:t> Kit and Tools Production Partner for</a:t>
            </a:r>
            <a:r>
              <a:rPr lang="en-US" altLang="zh-CN" sz="2000" b="1" dirty="0" smtClean="0">
                <a:latin typeface="+mn-lt"/>
                <a:ea typeface="微软雅黑" pitchFamily="34" charset="-122"/>
              </a:rPr>
              <a:t>:</a:t>
            </a:r>
            <a:endParaRPr lang="en-US" altLang="zh-CN" sz="2000" b="1" dirty="0">
              <a:latin typeface="+mn-lt"/>
              <a:ea typeface="微软雅黑" pitchFamily="34" charset="-122"/>
            </a:endParaRPr>
          </a:p>
        </p:txBody>
      </p:sp>
      <p:sp>
        <p:nvSpPr>
          <p:cNvPr id="12" name="文字方塊 1"/>
          <p:cNvSpPr txBox="1"/>
          <p:nvPr/>
        </p:nvSpPr>
        <p:spPr>
          <a:xfrm>
            <a:off x="0" y="-27384"/>
            <a:ext cx="9144000" cy="1015663"/>
          </a:xfrm>
          <a:prstGeom prst="rect">
            <a:avLst/>
          </a:prstGeom>
          <a:noFill/>
        </p:spPr>
        <p:txBody>
          <a:bodyPr>
            <a:spAutoFit/>
          </a:bodyPr>
          <a:lstStyle/>
          <a:p>
            <a:r>
              <a:rPr lang="zh-CN" altLang="en-US" sz="3200" dirty="0">
                <a:latin typeface="+mj-ea"/>
                <a:ea typeface="+mj-ea"/>
                <a:cs typeface="Tahoma" pitchFamily="34" charset="0"/>
              </a:rPr>
              <a:t>质量控制体系</a:t>
            </a:r>
            <a:endParaRPr lang="en-US" altLang="zh-CN" sz="3200" dirty="0">
              <a:latin typeface="+mj-ea"/>
              <a:ea typeface="+mj-ea"/>
              <a:cs typeface="Tahoma" pitchFamily="34" charset="0"/>
            </a:endParaRPr>
          </a:p>
          <a:p>
            <a:r>
              <a:rPr lang="en-US" altLang="zh-CN" sz="2800" dirty="0" smtClean="0"/>
              <a:t>Quality Control System</a:t>
            </a:r>
            <a:endParaRPr lang="en-US" altLang="zh-CN" sz="2800" dirty="0"/>
          </a:p>
        </p:txBody>
      </p:sp>
    </p:spTree>
    <p:extLst>
      <p:ext uri="{BB962C8B-B14F-4D97-AF65-F5344CB8AC3E}">
        <p14:creationId xmlns:p14="http://schemas.microsoft.com/office/powerpoint/2010/main" val="2631814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3551" name="Group 495"/>
          <p:cNvGraphicFramePr>
            <a:graphicFrameLocks noGrp="1"/>
          </p:cNvGraphicFramePr>
          <p:nvPr>
            <p:extLst>
              <p:ext uri="{D42A27DB-BD31-4B8C-83A1-F6EECF244321}">
                <p14:modId xmlns:p14="http://schemas.microsoft.com/office/powerpoint/2010/main" val="1105118732"/>
              </p:ext>
            </p:extLst>
          </p:nvPr>
        </p:nvGraphicFramePr>
        <p:xfrm>
          <a:off x="250825" y="1136133"/>
          <a:ext cx="8569328" cy="5029171"/>
        </p:xfrm>
        <a:graphic>
          <a:graphicData uri="http://schemas.openxmlformats.org/drawingml/2006/table">
            <a:tbl>
              <a:tblPr>
                <a:tableStyleId>{BC89EF96-8CEA-46FF-86C4-4CE0E7609802}</a:tableStyleId>
              </a:tblPr>
              <a:tblGrid>
                <a:gridCol w="1057832"/>
                <a:gridCol w="2759287"/>
                <a:gridCol w="2520280"/>
                <a:gridCol w="2231929"/>
              </a:tblGrid>
              <a:tr h="82292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u="none" strike="noStrike" cap="none" normalizeH="0" baseline="0" dirty="0" smtClean="0">
                          <a:ln>
                            <a:noFill/>
                          </a:ln>
                          <a:effectLst/>
                        </a:rPr>
                        <a:t>Item</a:t>
                      </a:r>
                      <a:endParaRPr kumimoji="0" lang="en-US" altLang="zh-CN" sz="1600" b="1" i="0" u="none" strike="noStrike" cap="none" normalizeH="0" baseline="0" dirty="0" smtClean="0">
                        <a:ln>
                          <a:noFill/>
                        </a:ln>
                        <a:solidFill>
                          <a:schemeClr val="bg1"/>
                        </a:solidFill>
                        <a:effectLst/>
                        <a:latin typeface="+mn-ea"/>
                        <a:ea typeface="+mn-ea"/>
                      </a:endParaRPr>
                    </a:p>
                  </a:txBody>
                  <a:tcPr marT="45715" marB="45715" horzOverflow="overflow">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u="none" strike="noStrike" cap="none" normalizeH="0" baseline="0" dirty="0" smtClean="0">
                          <a:ln>
                            <a:noFill/>
                          </a:ln>
                          <a:effectLst/>
                        </a:rPr>
                        <a:t>Expansion Board Design based on MINI module</a:t>
                      </a:r>
                      <a:endParaRPr kumimoji="0" lang="en-US" altLang="zh-CN" sz="1600" b="0" i="0" u="none" strike="noStrike" cap="none" normalizeH="0" baseline="0" dirty="0" smtClean="0">
                        <a:ln>
                          <a:noFill/>
                        </a:ln>
                        <a:solidFill>
                          <a:srgbClr val="0000F6"/>
                        </a:solidFill>
                        <a:effectLst/>
                        <a:latin typeface="Arial" charset="0"/>
                        <a:ea typeface="宋体" charset="-122"/>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u="none" strike="noStrike" cap="none" normalizeH="0" baseline="0" dirty="0" smtClean="0">
                          <a:ln>
                            <a:noFill/>
                          </a:ln>
                          <a:effectLst/>
                        </a:rPr>
                        <a:t>ODM </a:t>
                      </a:r>
                      <a:r>
                        <a:rPr kumimoji="0" lang="zh-CN" altLang="en-US" sz="1600" u="none" strike="noStrike" cap="none" normalizeH="0" baseline="0" dirty="0" smtClean="0">
                          <a:ln>
                            <a:noFill/>
                          </a:ln>
                          <a:effectLst/>
                        </a:rPr>
                        <a:t>（</a:t>
                      </a:r>
                      <a:r>
                        <a:rPr kumimoji="0" lang="en-US" altLang="zh-CN" sz="1600" u="none" strike="noStrike" cap="none" normalizeH="0" baseline="0" dirty="0" err="1" smtClean="0">
                          <a:ln>
                            <a:noFill/>
                          </a:ln>
                          <a:effectLst/>
                        </a:rPr>
                        <a:t>SBC+Software</a:t>
                      </a:r>
                      <a:r>
                        <a:rPr kumimoji="0" lang="zh-CN" altLang="en-US" sz="1600" u="none" strike="noStrike" cap="none" normalizeH="0" baseline="0" dirty="0" smtClean="0">
                          <a:ln>
                            <a:noFill/>
                          </a:ln>
                          <a:effectLst/>
                        </a:rPr>
                        <a:t>）</a:t>
                      </a:r>
                      <a:endParaRPr kumimoji="0" lang="en-US" altLang="zh-CN" sz="1600" b="0" i="0" u="none" strike="noStrike" cap="none" normalizeH="0" baseline="0" dirty="0" smtClean="0">
                        <a:ln>
                          <a:noFill/>
                        </a:ln>
                        <a:solidFill>
                          <a:srgbClr val="0000F6"/>
                        </a:solidFill>
                        <a:effectLst/>
                        <a:latin typeface="Arial" charset="0"/>
                        <a:ea typeface="宋体" charset="-122"/>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u="none" strike="noStrike" cap="none" normalizeH="0" baseline="0" dirty="0" smtClean="0">
                          <a:ln>
                            <a:noFill/>
                          </a:ln>
                          <a:effectLst/>
                        </a:rPr>
                        <a:t>OEM</a:t>
                      </a:r>
                      <a:r>
                        <a:rPr kumimoji="0" lang="zh-CN" altLang="en-US" sz="1600" u="none" strike="noStrike" cap="none" normalizeH="0" baseline="0" dirty="0" smtClean="0">
                          <a:ln>
                            <a:noFill/>
                          </a:ln>
                          <a:effectLst/>
                        </a:rPr>
                        <a:t>（</a:t>
                      </a:r>
                      <a:r>
                        <a:rPr kumimoji="0" lang="en-US" altLang="zh-CN" sz="1600" u="none" strike="noStrike" cap="none" normalizeH="0" baseline="0" dirty="0" err="1" smtClean="0">
                          <a:ln>
                            <a:noFill/>
                          </a:ln>
                          <a:effectLst/>
                        </a:rPr>
                        <a:t>Hardware+Software</a:t>
                      </a:r>
                      <a:r>
                        <a:rPr kumimoji="0" lang="zh-CN" altLang="en-US" sz="1600" u="none" strike="noStrike" cap="none" normalizeH="0" baseline="0" dirty="0" smtClean="0">
                          <a:ln>
                            <a:noFill/>
                          </a:ln>
                          <a:effectLst/>
                        </a:rPr>
                        <a:t>）</a:t>
                      </a:r>
                      <a:endParaRPr kumimoji="0" lang="en-US" altLang="zh-CN" sz="1600" b="0" i="0" u="none" strike="noStrike" cap="none" normalizeH="0" baseline="0" dirty="0" smtClean="0">
                        <a:ln>
                          <a:noFill/>
                        </a:ln>
                        <a:solidFill>
                          <a:srgbClr val="0000F6"/>
                        </a:solidFill>
                        <a:effectLst/>
                        <a:latin typeface="Arial" charset="0"/>
                        <a:ea typeface="宋体" charset="-122"/>
                      </a:endParaRPr>
                    </a:p>
                  </a:txBody>
                  <a:tcPr marT="45715" marB="45715" horzOverflow="overflow"/>
                </a:tc>
              </a:tr>
              <a:tr h="155441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u="none" strike="noStrike" cap="none" normalizeH="0" baseline="0" dirty="0" smtClean="0">
                          <a:ln>
                            <a:noFill/>
                          </a:ln>
                          <a:effectLst/>
                        </a:rPr>
                        <a:t>研发合作</a:t>
                      </a:r>
                      <a:endParaRPr kumimoji="0" lang="en-US" altLang="zh-CN" sz="1600" b="1" i="0" u="none" strike="noStrike" cap="none" normalizeH="0" baseline="0" dirty="0" smtClean="0">
                        <a:ln>
                          <a:noFill/>
                        </a:ln>
                        <a:solidFill>
                          <a:schemeClr val="bg1"/>
                        </a:solidFill>
                        <a:effectLst/>
                        <a:latin typeface="+mn-ea"/>
                        <a:ea typeface="+mn-ea"/>
                      </a:endParaRPr>
                    </a:p>
                  </a:txBody>
                  <a:tcPr marT="45715" marB="45715" horzOverflow="overflow">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u="none" strike="noStrike" cap="none" normalizeH="0" baseline="0" dirty="0" smtClean="0">
                          <a:ln>
                            <a:noFill/>
                          </a:ln>
                          <a:effectLst/>
                        </a:rPr>
                        <a:t>基于现成的</a:t>
                      </a:r>
                      <a:r>
                        <a:rPr kumimoji="0" lang="en-US" altLang="zh-CN" sz="1600" u="none" strike="noStrike" cap="none" normalizeH="0" baseline="0" dirty="0" smtClean="0">
                          <a:ln>
                            <a:noFill/>
                          </a:ln>
                          <a:effectLst/>
                        </a:rPr>
                        <a:t>MINI module</a:t>
                      </a:r>
                      <a:r>
                        <a:rPr kumimoji="0" lang="zh-CN" altLang="en-US" sz="1600" u="none" strike="noStrike" cap="none" normalizeH="0" baseline="0" dirty="0" smtClean="0">
                          <a:ln>
                            <a:noFill/>
                          </a:ln>
                          <a:effectLst/>
                        </a:rPr>
                        <a:t>，可以根据客户需求快速设计接口板，降低研发投入，并且缩短客户产品研发周期和上市周期。</a:t>
                      </a:r>
                      <a:endParaRPr kumimoji="0" lang="en-US" altLang="zh-CN" sz="1600" b="0" i="0" u="none" strike="noStrike" cap="none" normalizeH="0" baseline="0" dirty="0" smtClean="0">
                        <a:ln>
                          <a:noFill/>
                        </a:ln>
                        <a:solidFill>
                          <a:schemeClr val="tx1"/>
                        </a:solidFill>
                        <a:effectLst/>
                        <a:latin typeface="Arial" charset="0"/>
                        <a:ea typeface="宋体" charset="-122"/>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u="none" strike="noStrike" cap="none" normalizeH="0" baseline="0" dirty="0" smtClean="0">
                          <a:ln>
                            <a:noFill/>
                          </a:ln>
                          <a:effectLst/>
                        </a:rPr>
                        <a:t>客户基于现成的单板机进行项目软件开发，后期根据实际需求，对单板机功能接口进行裁剪或改版，从而在成本和功能上都达到客户要求。</a:t>
                      </a:r>
                      <a:endParaRPr kumimoji="0" lang="en-US" altLang="zh-CN" sz="1600" b="0" i="0" u="none" strike="noStrike" cap="none" normalizeH="0" baseline="0" dirty="0" smtClean="0">
                        <a:ln>
                          <a:noFill/>
                        </a:ln>
                        <a:solidFill>
                          <a:schemeClr val="tx1"/>
                        </a:solidFill>
                        <a:effectLst/>
                        <a:latin typeface="Arial" charset="0"/>
                        <a:ea typeface="宋体" charset="-122"/>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u="none" strike="noStrike" cap="none" normalizeH="0" baseline="0" dirty="0" smtClean="0">
                          <a:ln>
                            <a:noFill/>
                          </a:ln>
                          <a:effectLst/>
                        </a:rPr>
                        <a:t>客户已经有设计原型或产品方案，</a:t>
                      </a:r>
                      <a:r>
                        <a:rPr kumimoji="0" lang="en-US" altLang="zh-CN" sz="1600" u="none" strike="noStrike" cap="none" normalizeH="0" baseline="0" dirty="0" err="1" smtClean="0">
                          <a:ln>
                            <a:noFill/>
                          </a:ln>
                          <a:effectLst/>
                        </a:rPr>
                        <a:t>Embest</a:t>
                      </a:r>
                      <a:r>
                        <a:rPr kumimoji="0" lang="zh-CN" altLang="en-US" sz="1600" u="none" strike="noStrike" cap="none" normalizeH="0" baseline="0" dirty="0" smtClean="0">
                          <a:ln>
                            <a:noFill/>
                          </a:ln>
                          <a:effectLst/>
                        </a:rPr>
                        <a:t>有着丰富的软硬件项目和产品化经验，可以帮助客户把原型快速产品化。</a:t>
                      </a:r>
                      <a:endParaRPr kumimoji="0" lang="en-US" altLang="zh-CN" sz="1600" b="0" i="0" u="none" strike="noStrike" cap="none" normalizeH="0" baseline="0" dirty="0" smtClean="0">
                        <a:ln>
                          <a:noFill/>
                        </a:ln>
                        <a:solidFill>
                          <a:schemeClr val="tx1"/>
                        </a:solidFill>
                        <a:effectLst/>
                        <a:latin typeface="Arial" charset="0"/>
                        <a:ea typeface="宋体" charset="-122"/>
                      </a:endParaRPr>
                    </a:p>
                  </a:txBody>
                  <a:tcPr marT="45715" marB="45715" horzOverflow="overflow"/>
                </a:tc>
              </a:tr>
              <a:tr h="143868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u="none" strike="noStrike" cap="none" normalizeH="0" baseline="0" dirty="0" smtClean="0">
                          <a:ln>
                            <a:noFill/>
                          </a:ln>
                          <a:effectLst/>
                        </a:rPr>
                        <a:t>生产合作</a:t>
                      </a:r>
                      <a:endParaRPr kumimoji="0" lang="en-US" altLang="zh-CN" sz="1600" b="1" i="0" u="none" strike="noStrike" cap="none" normalizeH="0" baseline="0" dirty="0" smtClean="0">
                        <a:ln>
                          <a:noFill/>
                        </a:ln>
                        <a:solidFill>
                          <a:schemeClr val="bg1"/>
                        </a:solidFill>
                        <a:effectLst/>
                        <a:latin typeface="+mn-ea"/>
                        <a:ea typeface="+mn-ea"/>
                      </a:endParaRPr>
                    </a:p>
                  </a:txBody>
                  <a:tcPr marT="45715" marB="45715" horzOverflow="overflow">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zh-CN" altLang="en-US" sz="1600" u="none" strike="noStrike" cap="none" normalizeH="0" baseline="0" dirty="0" smtClean="0">
                          <a:ln>
                            <a:noFill/>
                          </a:ln>
                          <a:effectLst/>
                        </a:rPr>
                        <a:t>后期生产供货，根据客户自身资源，可以全套从</a:t>
                      </a:r>
                      <a:r>
                        <a:rPr kumimoji="0" lang="en-US" altLang="zh-CN" sz="1600" u="none" strike="noStrike" cap="none" normalizeH="0" baseline="0" dirty="0" err="1" smtClean="0">
                          <a:ln>
                            <a:noFill/>
                          </a:ln>
                          <a:effectLst/>
                        </a:rPr>
                        <a:t>embest</a:t>
                      </a:r>
                      <a:r>
                        <a:rPr kumimoji="0" lang="zh-CN" altLang="en-US" sz="1600" u="none" strike="noStrike" cap="none" normalizeH="0" baseline="0" dirty="0" smtClean="0">
                          <a:ln>
                            <a:noFill/>
                          </a:ln>
                          <a:effectLst/>
                        </a:rPr>
                        <a:t>采购，或</a:t>
                      </a:r>
                      <a:r>
                        <a:rPr kumimoji="0" lang="en-US" altLang="zh-CN" sz="1600" u="none" strike="noStrike" cap="none" normalizeH="0" baseline="0" dirty="0" err="1" smtClean="0">
                          <a:ln>
                            <a:noFill/>
                          </a:ln>
                          <a:effectLst/>
                        </a:rPr>
                        <a:t>embest</a:t>
                      </a:r>
                      <a:r>
                        <a:rPr kumimoji="0" lang="zh-CN" altLang="en-US" sz="1600" u="none" strike="noStrike" cap="none" normalizeH="0" baseline="0" dirty="0" smtClean="0">
                          <a:ln>
                            <a:noFill/>
                          </a:ln>
                          <a:effectLst/>
                        </a:rPr>
                        <a:t>提供</a:t>
                      </a:r>
                      <a:r>
                        <a:rPr kumimoji="0" lang="en-US" altLang="zh-CN" sz="1600" u="none" strike="noStrike" cap="none" normalizeH="0" baseline="0" dirty="0" smtClean="0">
                          <a:ln>
                            <a:noFill/>
                          </a:ln>
                          <a:effectLst/>
                        </a:rPr>
                        <a:t>MINI module</a:t>
                      </a:r>
                      <a:r>
                        <a:rPr kumimoji="0" lang="zh-CN" altLang="en-US" sz="1600" u="none" strike="noStrike" cap="none" normalizeH="0" baseline="0" dirty="0" smtClean="0">
                          <a:ln>
                            <a:noFill/>
                          </a:ln>
                          <a:effectLst/>
                        </a:rPr>
                        <a:t>，客户自己生产底板。</a:t>
                      </a:r>
                      <a:endParaRPr kumimoji="0" lang="en-US" altLang="zh-CN"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zh-CN" sz="1600" b="0" i="0" u="none" strike="noStrike" cap="none" normalizeH="0" baseline="0" dirty="0" smtClean="0">
                        <a:ln>
                          <a:noFill/>
                        </a:ln>
                        <a:solidFill>
                          <a:schemeClr val="tx1"/>
                        </a:solidFill>
                        <a:effectLst/>
                        <a:latin typeface="Arial" charset="0"/>
                        <a:ea typeface="宋体" charset="-122"/>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zh-CN" altLang="en-US" sz="1600" u="none" strike="noStrike" cap="none" normalizeH="0" baseline="0" dirty="0" smtClean="0">
                          <a:ln>
                            <a:noFill/>
                          </a:ln>
                          <a:effectLst/>
                        </a:rPr>
                        <a:t>后期生产供货，</a:t>
                      </a:r>
                      <a:r>
                        <a:rPr kumimoji="0" lang="en-US" altLang="zh-CN" sz="1600" u="none" strike="noStrike" cap="none" normalizeH="0" baseline="0" dirty="0" err="1" smtClean="0">
                          <a:ln>
                            <a:noFill/>
                          </a:ln>
                          <a:effectLst/>
                        </a:rPr>
                        <a:t>embest</a:t>
                      </a:r>
                      <a:r>
                        <a:rPr kumimoji="0" lang="zh-CN" altLang="en-US" sz="1600" u="none" strike="noStrike" cap="none" normalizeH="0" baseline="0" dirty="0" smtClean="0">
                          <a:ln>
                            <a:noFill/>
                          </a:ln>
                          <a:effectLst/>
                        </a:rPr>
                        <a:t>根据客户的最终产品规格进行生产，并提供售后保修和技术支持服务</a:t>
                      </a:r>
                      <a:endParaRPr kumimoji="0" lang="en-US" altLang="zh-CN"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zh-CN" sz="1600" b="0" i="0" u="none" strike="noStrike" cap="none" normalizeH="0" baseline="0" dirty="0" smtClean="0">
                        <a:ln>
                          <a:noFill/>
                        </a:ln>
                        <a:solidFill>
                          <a:schemeClr val="tx1"/>
                        </a:solidFill>
                        <a:effectLst/>
                        <a:latin typeface="Arial" charset="0"/>
                        <a:ea typeface="宋体" charset="-122"/>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zh-CN" altLang="en-US" sz="1600" u="none" strike="noStrike" cap="none" normalizeH="0" baseline="0" dirty="0" smtClean="0">
                          <a:ln>
                            <a:noFill/>
                          </a:ln>
                          <a:effectLst/>
                        </a:rPr>
                        <a:t>后期生产供货，</a:t>
                      </a:r>
                      <a:r>
                        <a:rPr kumimoji="0" lang="en-US" altLang="zh-CN" sz="1600" u="none" strike="noStrike" cap="none" normalizeH="0" baseline="0" dirty="0" err="1" smtClean="0">
                          <a:ln>
                            <a:noFill/>
                          </a:ln>
                          <a:effectLst/>
                        </a:rPr>
                        <a:t>embest</a:t>
                      </a:r>
                      <a:r>
                        <a:rPr kumimoji="0" lang="zh-CN" altLang="en-US" sz="1600" u="none" strike="noStrike" cap="none" normalizeH="0" baseline="0" dirty="0" smtClean="0">
                          <a:ln>
                            <a:noFill/>
                          </a:ln>
                          <a:effectLst/>
                        </a:rPr>
                        <a:t>根据客户的最终产品规格进行生产，并提供售后保修和技术支持服务。</a:t>
                      </a:r>
                      <a:endParaRPr kumimoji="0" lang="en-US" altLang="zh-CN" sz="1600" b="0" i="0" u="none" strike="noStrike" cap="none" normalizeH="0" baseline="0" dirty="0" smtClean="0">
                        <a:ln>
                          <a:noFill/>
                        </a:ln>
                        <a:solidFill>
                          <a:schemeClr val="tx1"/>
                        </a:solidFill>
                        <a:effectLst/>
                        <a:latin typeface="Arial" charset="0"/>
                        <a:ea typeface="宋体" charset="-122"/>
                      </a:endParaRPr>
                    </a:p>
                  </a:txBody>
                  <a:tcPr marT="45715" marB="45715" horzOverflow="overflow"/>
                </a:tc>
              </a:tr>
              <a:tr h="115212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u="none" strike="noStrike" cap="none" normalizeH="0" baseline="0" dirty="0" smtClean="0">
                          <a:ln>
                            <a:noFill/>
                          </a:ln>
                          <a:effectLst/>
                        </a:rPr>
                        <a:t>商务合作</a:t>
                      </a:r>
                      <a:endParaRPr kumimoji="0" lang="en-US" altLang="zh-CN" sz="1600" b="1" i="0" u="none" strike="noStrike" cap="none" normalizeH="0" baseline="0" dirty="0" smtClean="0">
                        <a:ln>
                          <a:noFill/>
                        </a:ln>
                        <a:solidFill>
                          <a:schemeClr val="bg1"/>
                        </a:solidFill>
                        <a:effectLst/>
                        <a:latin typeface="+mn-ea"/>
                        <a:ea typeface="+mn-ea"/>
                      </a:endParaRPr>
                    </a:p>
                  </a:txBody>
                  <a:tcPr marT="45715" marB="45715" horzOverflow="overflow">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u="none" strike="noStrike" cap="none" normalizeH="0" baseline="0" dirty="0" smtClean="0">
                          <a:ln>
                            <a:noFill/>
                          </a:ln>
                          <a:effectLst/>
                        </a:rPr>
                        <a:t>研发费用：▲▲▲（低）</a:t>
                      </a:r>
                      <a:endParaRPr kumimoji="0" lang="en-US" altLang="zh-CN"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zh-CN" altLang="en-US" sz="1600" u="none" strike="noStrike" cap="none" normalizeH="0" baseline="0" dirty="0" smtClean="0">
                          <a:ln>
                            <a:noFill/>
                          </a:ln>
                          <a:effectLst/>
                        </a:rPr>
                        <a:t>研发周期：▲▲▲▲▲（快）</a:t>
                      </a:r>
                      <a:endParaRPr kumimoji="0" lang="en-US" altLang="zh-CN"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zh-CN" altLang="en-US" sz="1600" u="none" strike="noStrike" cap="none" normalizeH="0" baseline="0" dirty="0" smtClean="0">
                          <a:ln>
                            <a:noFill/>
                          </a:ln>
                          <a:effectLst/>
                        </a:rPr>
                        <a:t>供货周期：▲▲▲▲▲（快）</a:t>
                      </a:r>
                      <a:endParaRPr kumimoji="0" lang="en-US" altLang="zh-CN" sz="1600" b="0" i="0" u="none" strike="noStrike" cap="none" normalizeH="0" baseline="0" dirty="0" smtClean="0">
                        <a:ln>
                          <a:noFill/>
                        </a:ln>
                        <a:solidFill>
                          <a:schemeClr val="tx1"/>
                        </a:solidFill>
                        <a:effectLst/>
                        <a:latin typeface="Arial" charset="0"/>
                        <a:ea typeface="宋体" charset="-122"/>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u="none" strike="noStrike" cap="none" normalizeH="0" baseline="0" dirty="0" smtClean="0">
                          <a:ln>
                            <a:noFill/>
                          </a:ln>
                          <a:effectLst/>
                        </a:rPr>
                        <a:t>研发费用：▲▲▲▲</a:t>
                      </a:r>
                      <a:endParaRPr kumimoji="0" lang="en-US" altLang="zh-CN"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zh-CN" altLang="en-US" sz="1600" u="none" strike="noStrike" cap="none" normalizeH="0" baseline="0" dirty="0" smtClean="0">
                          <a:ln>
                            <a:noFill/>
                          </a:ln>
                          <a:effectLst/>
                        </a:rPr>
                        <a:t>研发周期：▲▲▲▲</a:t>
                      </a:r>
                      <a:endParaRPr kumimoji="0" lang="en-US" altLang="zh-CN"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zh-CN" altLang="en-US" sz="1600" u="none" strike="noStrike" cap="none" normalizeH="0" baseline="0" dirty="0" smtClean="0">
                          <a:ln>
                            <a:noFill/>
                          </a:ln>
                          <a:effectLst/>
                        </a:rPr>
                        <a:t>供货周期：▲▲▲▲</a:t>
                      </a:r>
                      <a:endParaRPr kumimoji="0" lang="en-US" altLang="zh-CN"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zh-CN" sz="1600" b="0" i="0" u="none" strike="noStrike" cap="none" normalizeH="0" baseline="0" dirty="0" smtClean="0">
                        <a:ln>
                          <a:noFill/>
                        </a:ln>
                        <a:solidFill>
                          <a:schemeClr val="tx1"/>
                        </a:solidFill>
                        <a:effectLst/>
                        <a:latin typeface="Arial" charset="0"/>
                        <a:ea typeface="宋体" charset="-122"/>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zh-CN" altLang="en-US" sz="1600" u="none" strike="noStrike" cap="none" normalizeH="0" baseline="0" dirty="0" smtClean="0">
                          <a:ln>
                            <a:noFill/>
                          </a:ln>
                          <a:effectLst/>
                        </a:rPr>
                        <a:t>研发费用：▲▲▲▲▲</a:t>
                      </a:r>
                      <a:endParaRPr kumimoji="0" lang="en-US" altLang="zh-CN"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zh-CN" altLang="en-US" sz="1600" u="none" strike="noStrike" cap="none" normalizeH="0" baseline="0" dirty="0" smtClean="0">
                          <a:ln>
                            <a:noFill/>
                          </a:ln>
                          <a:effectLst/>
                        </a:rPr>
                        <a:t>研发周期：▲▲▲</a:t>
                      </a:r>
                      <a:endParaRPr kumimoji="0" lang="en-US" altLang="zh-CN"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zh-CN" altLang="en-US" sz="1600" u="none" strike="noStrike" cap="none" normalizeH="0" baseline="0" dirty="0" smtClean="0">
                          <a:ln>
                            <a:noFill/>
                          </a:ln>
                          <a:effectLst/>
                        </a:rPr>
                        <a:t>供货周期：▲▲▲</a:t>
                      </a:r>
                      <a:endParaRPr kumimoji="0" lang="en-US" altLang="zh-CN" sz="1600" b="0" i="0" u="none" strike="noStrike" cap="none" normalizeH="0" baseline="0" dirty="0" smtClean="0">
                        <a:ln>
                          <a:noFill/>
                        </a:ln>
                        <a:solidFill>
                          <a:schemeClr val="tx1"/>
                        </a:solidFill>
                        <a:effectLst/>
                        <a:latin typeface="Arial" charset="0"/>
                        <a:ea typeface="宋体" charset="-122"/>
                      </a:endParaRPr>
                    </a:p>
                  </a:txBody>
                  <a:tcPr marT="45715" marB="45715" horzOverflow="overflow"/>
                </a:tc>
              </a:tr>
            </a:tbl>
          </a:graphicData>
        </a:graphic>
      </p:graphicFrame>
      <p:sp>
        <p:nvSpPr>
          <p:cNvPr id="4" name="文字方塊 1"/>
          <p:cNvSpPr txBox="1"/>
          <p:nvPr/>
        </p:nvSpPr>
        <p:spPr>
          <a:xfrm>
            <a:off x="0" y="-27384"/>
            <a:ext cx="9144000" cy="1015663"/>
          </a:xfrm>
          <a:prstGeom prst="rect">
            <a:avLst/>
          </a:prstGeom>
          <a:noFill/>
        </p:spPr>
        <p:txBody>
          <a:bodyPr>
            <a:spAutoFit/>
          </a:bodyPr>
          <a:lstStyle/>
          <a:p>
            <a:pPr>
              <a:defRPr/>
            </a:pPr>
            <a:r>
              <a:rPr lang="zh-CN" altLang="en-US" sz="3200" dirty="0" smtClean="0"/>
              <a:t>如何选择合适的定制服务？</a:t>
            </a:r>
            <a:endParaRPr lang="en-US" altLang="zh-CN" sz="3200" dirty="0" smtClean="0"/>
          </a:p>
          <a:p>
            <a:pPr>
              <a:defRPr/>
            </a:pPr>
            <a:r>
              <a:rPr lang="en-US" altLang="zh-CN" sz="2800" dirty="0"/>
              <a:t>How to choose suitable design </a:t>
            </a:r>
            <a:r>
              <a:rPr lang="en-US" altLang="zh-CN" sz="2800" dirty="0" smtClean="0"/>
              <a:t>service?</a:t>
            </a:r>
            <a:endParaRPr lang="zh-CN" altLang="en-US" sz="2800" dirty="0"/>
          </a:p>
        </p:txBody>
      </p:sp>
    </p:spTree>
    <p:extLst>
      <p:ext uri="{BB962C8B-B14F-4D97-AF65-F5344CB8AC3E}">
        <p14:creationId xmlns:p14="http://schemas.microsoft.com/office/powerpoint/2010/main" val="392549229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7"/>
          <p:cNvSpPr txBox="1">
            <a:spLocks noChangeArrowheads="1"/>
          </p:cNvSpPr>
          <p:nvPr/>
        </p:nvSpPr>
        <p:spPr bwMode="auto">
          <a:xfrm>
            <a:off x="468313" y="1099770"/>
            <a:ext cx="8208143"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ts val="1200"/>
              </a:spcBef>
            </a:pPr>
            <a:r>
              <a:rPr lang="zh-CN" altLang="en-US" sz="2000" b="1" dirty="0" smtClean="0">
                <a:latin typeface="+mn-ea"/>
                <a:ea typeface="+mn-ea"/>
              </a:rPr>
              <a:t>产品</a:t>
            </a:r>
            <a:r>
              <a:rPr lang="zh-CN" altLang="en-US" sz="2000" b="1" dirty="0">
                <a:latin typeface="+mn-ea"/>
                <a:ea typeface="+mn-ea"/>
              </a:rPr>
              <a:t>应用概述</a:t>
            </a:r>
            <a:r>
              <a:rPr lang="zh-CN" altLang="en-US" sz="2000" b="1" dirty="0" smtClean="0">
                <a:latin typeface="+mn-ea"/>
                <a:ea typeface="+mn-ea"/>
              </a:rPr>
              <a:t>：</a:t>
            </a:r>
            <a:endParaRPr lang="en-US" altLang="zh-CN" sz="2000" b="1" dirty="0" smtClean="0">
              <a:latin typeface="+mn-ea"/>
              <a:ea typeface="+mn-ea"/>
            </a:endParaRPr>
          </a:p>
          <a:p>
            <a:pPr eaLnBrk="1" hangingPunct="1">
              <a:spcBef>
                <a:spcPts val="1200"/>
              </a:spcBef>
            </a:pPr>
            <a:r>
              <a:rPr lang="zh-CN" altLang="en-US" dirty="0" smtClean="0">
                <a:latin typeface="+mn-ea"/>
                <a:ea typeface="+mn-ea"/>
              </a:rPr>
              <a:t>一般</a:t>
            </a:r>
            <a:r>
              <a:rPr lang="zh-CN" altLang="en-US" dirty="0">
                <a:latin typeface="+mn-ea"/>
                <a:ea typeface="+mn-ea"/>
              </a:rPr>
              <a:t>的车载导航的功能都有</a:t>
            </a:r>
            <a:r>
              <a:rPr lang="en-US" altLang="zh-CN" dirty="0">
                <a:latin typeface="+mn-ea"/>
                <a:ea typeface="+mn-ea"/>
              </a:rPr>
              <a:t>DVD</a:t>
            </a:r>
            <a:r>
              <a:rPr lang="zh-CN" altLang="en-US" dirty="0">
                <a:latin typeface="+mn-ea"/>
                <a:ea typeface="+mn-ea"/>
              </a:rPr>
              <a:t>播放器、收音接收、蓝牙免提、触摸屏、选配功能、智能轨迹倒车等功能</a:t>
            </a:r>
            <a:r>
              <a:rPr lang="zh-CN" altLang="en-US" dirty="0" smtClean="0">
                <a:latin typeface="+mn-ea"/>
                <a:ea typeface="+mn-ea"/>
              </a:rPr>
              <a:t>。</a:t>
            </a:r>
            <a:endParaRPr lang="en-US" altLang="zh-CN" dirty="0" smtClean="0">
              <a:latin typeface="+mn-ea"/>
              <a:ea typeface="+mn-ea"/>
            </a:endParaRPr>
          </a:p>
          <a:p>
            <a:pPr eaLnBrk="1" hangingPunct="1">
              <a:spcBef>
                <a:spcPts val="1200"/>
              </a:spcBef>
            </a:pPr>
            <a:r>
              <a:rPr lang="zh-CN" altLang="en-US" dirty="0" smtClean="0">
                <a:latin typeface="+mn-ea"/>
                <a:ea typeface="+mn-ea"/>
              </a:rPr>
              <a:t>我</a:t>
            </a:r>
            <a:r>
              <a:rPr lang="zh-CN" altLang="en-US" dirty="0">
                <a:latin typeface="+mn-ea"/>
                <a:ea typeface="+mn-ea"/>
              </a:rPr>
              <a:t>司为客户提供的车载导航核心板基于</a:t>
            </a:r>
            <a:r>
              <a:rPr lang="en-US" altLang="zh-CN" dirty="0">
                <a:latin typeface="+mn-ea"/>
                <a:ea typeface="+mn-ea"/>
              </a:rPr>
              <a:t>TI AM3715 1GHz</a:t>
            </a:r>
            <a:r>
              <a:rPr lang="zh-CN" altLang="en-US" dirty="0">
                <a:latin typeface="+mn-ea"/>
                <a:ea typeface="+mn-ea"/>
              </a:rPr>
              <a:t>处理器，板载</a:t>
            </a:r>
            <a:r>
              <a:rPr lang="en-US" altLang="zh-CN" dirty="0">
                <a:latin typeface="+mn-ea"/>
                <a:ea typeface="+mn-ea"/>
              </a:rPr>
              <a:t>512MB SDRAM+512MB </a:t>
            </a:r>
            <a:r>
              <a:rPr lang="en-US" altLang="zh-CN" dirty="0" err="1">
                <a:latin typeface="+mn-ea"/>
                <a:ea typeface="+mn-ea"/>
              </a:rPr>
              <a:t>Nandflash</a:t>
            </a:r>
            <a:r>
              <a:rPr lang="zh-CN" altLang="en-US" dirty="0">
                <a:latin typeface="+mn-ea"/>
                <a:ea typeface="+mn-ea"/>
              </a:rPr>
              <a:t>、</a:t>
            </a:r>
            <a:r>
              <a:rPr lang="en-US" altLang="zh-CN" dirty="0">
                <a:latin typeface="+mn-ea"/>
                <a:ea typeface="+mn-ea"/>
              </a:rPr>
              <a:t>VGA</a:t>
            </a:r>
            <a:r>
              <a:rPr lang="zh-CN" altLang="en-US" dirty="0">
                <a:latin typeface="+mn-ea"/>
                <a:ea typeface="+mn-ea"/>
              </a:rPr>
              <a:t>模拟屏显示芯片、</a:t>
            </a:r>
            <a:r>
              <a:rPr lang="en-US" altLang="zh-CN" dirty="0">
                <a:latin typeface="+mn-ea"/>
                <a:ea typeface="+mn-ea"/>
              </a:rPr>
              <a:t>GPS</a:t>
            </a:r>
            <a:r>
              <a:rPr lang="zh-CN" altLang="en-US" dirty="0">
                <a:latin typeface="+mn-ea"/>
                <a:ea typeface="+mn-ea"/>
              </a:rPr>
              <a:t>模块，运行</a:t>
            </a:r>
            <a:r>
              <a:rPr lang="en-US" altLang="zh-CN" dirty="0" smtClean="0">
                <a:latin typeface="+mn-ea"/>
                <a:ea typeface="+mn-ea"/>
              </a:rPr>
              <a:t>Android</a:t>
            </a:r>
            <a:r>
              <a:rPr lang="zh-CN" altLang="en-US" dirty="0" smtClean="0">
                <a:latin typeface="+mn-ea"/>
                <a:ea typeface="+mn-ea"/>
              </a:rPr>
              <a:t>操作系统</a:t>
            </a:r>
            <a:r>
              <a:rPr lang="zh-CN" altLang="en-US" dirty="0">
                <a:latin typeface="+mn-ea"/>
                <a:ea typeface="+mn-ea"/>
              </a:rPr>
              <a:t>，与配套底板实现车载导航系统</a:t>
            </a:r>
            <a:r>
              <a:rPr lang="zh-CN" altLang="en-US" dirty="0" smtClean="0">
                <a:latin typeface="+mn-ea"/>
                <a:ea typeface="+mn-ea"/>
              </a:rPr>
              <a:t>。</a:t>
            </a:r>
            <a:r>
              <a:rPr lang="zh-CN" altLang="en-US" sz="2400" dirty="0">
                <a:latin typeface="+mn-ea"/>
                <a:ea typeface="+mn-ea"/>
              </a:rPr>
              <a:t> </a:t>
            </a:r>
            <a:endParaRPr lang="en-US" altLang="zh-CN" sz="2400" b="1" dirty="0">
              <a:latin typeface="+mn-ea"/>
              <a:ea typeface="+mn-ea"/>
            </a:endParaRPr>
          </a:p>
        </p:txBody>
      </p:sp>
      <p:pic>
        <p:nvPicPr>
          <p:cNvPr id="24579" name="Picture 2" descr="C:\Documents and Settings\gk123321\桌面\QQ图片201405290954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953" y="3415506"/>
            <a:ext cx="6011862"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C:\Documents and Settings\gk123321\桌面\IMG_20140529_0958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25" y="4365625"/>
            <a:ext cx="2411413"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下箭头 4"/>
          <p:cNvSpPr/>
          <p:nvPr/>
        </p:nvSpPr>
        <p:spPr>
          <a:xfrm rot="16200000">
            <a:off x="2556669" y="4725194"/>
            <a:ext cx="503238" cy="64770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a:p>
        </p:txBody>
      </p:sp>
      <p:sp>
        <p:nvSpPr>
          <p:cNvPr id="7" name="文字方塊 1"/>
          <p:cNvSpPr txBox="1"/>
          <p:nvPr/>
        </p:nvSpPr>
        <p:spPr>
          <a:xfrm>
            <a:off x="0" y="-27384"/>
            <a:ext cx="9144000" cy="1015663"/>
          </a:xfrm>
          <a:prstGeom prst="rect">
            <a:avLst/>
          </a:prstGeom>
          <a:noFill/>
        </p:spPr>
        <p:txBody>
          <a:bodyPr>
            <a:spAutoFit/>
          </a:bodyPr>
          <a:lstStyle/>
          <a:p>
            <a:pPr>
              <a:defRPr/>
            </a:pPr>
            <a:r>
              <a:rPr lang="zh-CN" altLang="en-US" sz="3200" dirty="0"/>
              <a:t>英蓓特定制业务成功案例</a:t>
            </a:r>
            <a:endParaRPr lang="zh-CN" altLang="en-US" sz="3200" dirty="0">
              <a:latin typeface="+mj-ea"/>
              <a:ea typeface="+mj-ea"/>
              <a:cs typeface="Tahoma" pitchFamily="34" charset="0"/>
            </a:endParaRPr>
          </a:p>
          <a:p>
            <a:r>
              <a:rPr lang="en-US" altLang="zh-CN" sz="2800" dirty="0" smtClean="0"/>
              <a:t>——</a:t>
            </a:r>
            <a:r>
              <a:rPr lang="zh-CN" altLang="en-US" sz="2800" dirty="0" smtClean="0"/>
              <a:t>车载</a:t>
            </a:r>
            <a:r>
              <a:rPr lang="zh-CN" altLang="en-US" sz="2800" dirty="0"/>
              <a:t>导航核心板</a:t>
            </a:r>
            <a:endParaRPr lang="en-US" altLang="zh-CN" sz="2800" dirty="0"/>
          </a:p>
        </p:txBody>
      </p:sp>
    </p:spTree>
    <p:extLst>
      <p:ext uri="{BB962C8B-B14F-4D97-AF65-F5344CB8AC3E}">
        <p14:creationId xmlns:p14="http://schemas.microsoft.com/office/powerpoint/2010/main" val="659175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
          <p:cNvSpPr>
            <a:spLocks noChangeShapeType="1"/>
          </p:cNvSpPr>
          <p:nvPr/>
        </p:nvSpPr>
        <p:spPr bwMode="auto">
          <a:xfrm flipV="1">
            <a:off x="5295329" y="2281238"/>
            <a:ext cx="1587" cy="4572000"/>
          </a:xfrm>
          <a:prstGeom prst="line">
            <a:avLst/>
          </a:prstGeom>
          <a:noFill/>
          <a:ln w="33338">
            <a:solidFill>
              <a:srgbClr val="99CCFF"/>
            </a:solidFill>
            <a:miter lim="800000"/>
            <a:headEnd/>
            <a:tailEnd/>
          </a:ln>
          <a:extLst/>
        </p:spPr>
        <p:txBody>
          <a:bodyPr/>
          <a:lstStyle/>
          <a:p>
            <a:pPr fontAlgn="auto">
              <a:spcBef>
                <a:spcPts val="0"/>
              </a:spcBef>
              <a:spcAft>
                <a:spcPts val="0"/>
              </a:spcAft>
              <a:defRPr/>
            </a:pPr>
            <a:endParaRPr lang="zh-CN" altLang="en-US" b="0" kern="0">
              <a:solidFill>
                <a:srgbClr val="185EC1"/>
              </a:solidFill>
              <a:ea typeface="新細明體" pitchFamily="18" charset="-120"/>
            </a:endParaRPr>
          </a:p>
        </p:txBody>
      </p:sp>
      <p:sp>
        <p:nvSpPr>
          <p:cNvPr id="7" name="Oval 8"/>
          <p:cNvSpPr>
            <a:spLocks noChangeArrowheads="1"/>
          </p:cNvSpPr>
          <p:nvPr/>
        </p:nvSpPr>
        <p:spPr bwMode="auto">
          <a:xfrm>
            <a:off x="4642866" y="976313"/>
            <a:ext cx="1304925" cy="1304925"/>
          </a:xfrm>
          <a:prstGeom prst="ellipse">
            <a:avLst/>
          </a:prstGeom>
          <a:noFill/>
          <a:ln w="33338">
            <a:solidFill>
              <a:srgbClr val="99CCFF"/>
            </a:solidFill>
            <a:miter lim="800000"/>
            <a:headEnd/>
            <a:tailEnd/>
          </a:ln>
          <a:extLst/>
        </p:spPr>
        <p:txBody>
          <a:bodyPr/>
          <a:lstStyle/>
          <a:p>
            <a:pPr algn="ctr" fontAlgn="auto">
              <a:spcBef>
                <a:spcPts val="0"/>
              </a:spcBef>
              <a:spcAft>
                <a:spcPts val="0"/>
              </a:spcAft>
              <a:defRPr/>
            </a:pPr>
            <a:r>
              <a:rPr lang="zh-CN" altLang="en-US" sz="2800" kern="0" dirty="0">
                <a:solidFill>
                  <a:srgbClr val="185EC1"/>
                </a:solidFill>
                <a:latin typeface="+mn-ea"/>
                <a:ea typeface="+mn-ea"/>
              </a:rPr>
              <a:t>联系我们</a:t>
            </a:r>
          </a:p>
        </p:txBody>
      </p:sp>
      <p:sp>
        <p:nvSpPr>
          <p:cNvPr id="8" name="Oval 13"/>
          <p:cNvSpPr>
            <a:spLocks noChangeArrowheads="1"/>
          </p:cNvSpPr>
          <p:nvPr/>
        </p:nvSpPr>
        <p:spPr bwMode="auto">
          <a:xfrm>
            <a:off x="4947666" y="4779963"/>
            <a:ext cx="695325" cy="698500"/>
          </a:xfrm>
          <a:prstGeom prst="ellipse">
            <a:avLst/>
          </a:prstGeom>
          <a:solidFill>
            <a:srgbClr val="99CCFF"/>
          </a:solidFill>
          <a:ln w="33338">
            <a:noFill/>
            <a:miter lim="800000"/>
            <a:headEnd/>
            <a:tailEnd/>
          </a:ln>
        </p:spPr>
        <p:txBody>
          <a:bodyPr/>
          <a:lstStyle/>
          <a:p>
            <a:pPr fontAlgn="auto">
              <a:spcBef>
                <a:spcPts val="0"/>
              </a:spcBef>
              <a:spcAft>
                <a:spcPts val="0"/>
              </a:spcAft>
              <a:defRPr/>
            </a:pPr>
            <a:endParaRPr lang="zh-CN" altLang="en-US" b="0" kern="0">
              <a:solidFill>
                <a:srgbClr val="185EC1"/>
              </a:solidFill>
              <a:ea typeface="新細明體" pitchFamily="18" charset="-120"/>
            </a:endParaRPr>
          </a:p>
        </p:txBody>
      </p:sp>
      <p:grpSp>
        <p:nvGrpSpPr>
          <p:cNvPr id="67589" name="Group 15"/>
          <p:cNvGrpSpPr>
            <a:grpSpLocks/>
          </p:cNvGrpSpPr>
          <p:nvPr/>
        </p:nvGrpSpPr>
        <p:grpSpPr bwMode="auto">
          <a:xfrm>
            <a:off x="4949254" y="3729038"/>
            <a:ext cx="695325" cy="698500"/>
            <a:chOff x="3073" y="2610"/>
            <a:chExt cx="438" cy="440"/>
          </a:xfrm>
        </p:grpSpPr>
        <p:sp>
          <p:nvSpPr>
            <p:cNvPr id="10" name="Oval 16"/>
            <p:cNvSpPr>
              <a:spLocks noChangeArrowheads="1"/>
            </p:cNvSpPr>
            <p:nvPr/>
          </p:nvSpPr>
          <p:spPr bwMode="auto">
            <a:xfrm>
              <a:off x="3073" y="2610"/>
              <a:ext cx="438" cy="440"/>
            </a:xfrm>
            <a:prstGeom prst="ellipse">
              <a:avLst/>
            </a:prstGeom>
            <a:solidFill>
              <a:srgbClr val="99CCFF"/>
            </a:solidFill>
            <a:ln w="33338">
              <a:solidFill>
                <a:srgbClr val="99CCFF"/>
              </a:solidFill>
              <a:miter lim="800000"/>
              <a:headEnd/>
              <a:tailEnd/>
            </a:ln>
          </p:spPr>
          <p:txBody>
            <a:bodyPr/>
            <a:lstStyle/>
            <a:p>
              <a:pPr fontAlgn="auto">
                <a:spcBef>
                  <a:spcPts val="0"/>
                </a:spcBef>
                <a:spcAft>
                  <a:spcPts val="0"/>
                </a:spcAft>
                <a:defRPr/>
              </a:pPr>
              <a:endParaRPr lang="zh-CN" altLang="en-US" b="0" kern="0">
                <a:solidFill>
                  <a:srgbClr val="185EC1"/>
                </a:solidFill>
                <a:ea typeface="新細明體" pitchFamily="18" charset="-120"/>
              </a:endParaRPr>
            </a:p>
          </p:txBody>
        </p:sp>
        <p:sp>
          <p:nvSpPr>
            <p:cNvPr id="11" name="Rectangle 17"/>
            <p:cNvSpPr>
              <a:spLocks noChangeArrowheads="1"/>
            </p:cNvSpPr>
            <p:nvPr/>
          </p:nvSpPr>
          <p:spPr bwMode="auto">
            <a:xfrm>
              <a:off x="3181" y="2748"/>
              <a:ext cx="222" cy="164"/>
            </a:xfrm>
            <a:prstGeom prst="rect">
              <a:avLst/>
            </a:prstGeom>
            <a:solidFill>
              <a:srgbClr val="FFFFFF"/>
            </a:solidFill>
            <a:ln w="11113">
              <a:solidFill>
                <a:srgbClr val="99CCFF"/>
              </a:solidFill>
              <a:miter lim="800000"/>
              <a:headEnd/>
              <a:tailEnd/>
            </a:ln>
          </p:spPr>
          <p:txBody>
            <a:bodyPr/>
            <a:lstStyle/>
            <a:p>
              <a:pPr fontAlgn="auto">
                <a:spcBef>
                  <a:spcPts val="0"/>
                </a:spcBef>
                <a:spcAft>
                  <a:spcPts val="0"/>
                </a:spcAft>
                <a:defRPr/>
              </a:pPr>
              <a:endParaRPr lang="zh-CN" altLang="en-US" b="0" kern="0">
                <a:solidFill>
                  <a:srgbClr val="185EC1"/>
                </a:solidFill>
                <a:ea typeface="新細明體" pitchFamily="18" charset="-120"/>
              </a:endParaRPr>
            </a:p>
          </p:txBody>
        </p:sp>
        <p:sp>
          <p:nvSpPr>
            <p:cNvPr id="12" name="Freeform 18"/>
            <p:cNvSpPr>
              <a:spLocks/>
            </p:cNvSpPr>
            <p:nvPr/>
          </p:nvSpPr>
          <p:spPr bwMode="auto">
            <a:xfrm>
              <a:off x="3182" y="2748"/>
              <a:ext cx="220" cy="110"/>
            </a:xfrm>
            <a:custGeom>
              <a:avLst/>
              <a:gdLst>
                <a:gd name="T0" fmla="*/ 0 w 278"/>
                <a:gd name="T1" fmla="*/ 0 h 140"/>
                <a:gd name="T2" fmla="*/ 138 w 278"/>
                <a:gd name="T3" fmla="*/ 140 h 140"/>
                <a:gd name="T4" fmla="*/ 278 w 278"/>
                <a:gd name="T5" fmla="*/ 0 h 140"/>
                <a:gd name="T6" fmla="*/ 0 w 278"/>
                <a:gd name="T7" fmla="*/ 0 h 140"/>
              </a:gdLst>
              <a:ahLst/>
              <a:cxnLst>
                <a:cxn ang="0">
                  <a:pos x="T0" y="T1"/>
                </a:cxn>
                <a:cxn ang="0">
                  <a:pos x="T2" y="T3"/>
                </a:cxn>
                <a:cxn ang="0">
                  <a:pos x="T4" y="T5"/>
                </a:cxn>
                <a:cxn ang="0">
                  <a:pos x="T6" y="T7"/>
                </a:cxn>
              </a:cxnLst>
              <a:rect l="0" t="0" r="r" b="b"/>
              <a:pathLst>
                <a:path w="278" h="140">
                  <a:moveTo>
                    <a:pt x="0" y="0"/>
                  </a:moveTo>
                  <a:lnTo>
                    <a:pt x="138" y="140"/>
                  </a:lnTo>
                  <a:lnTo>
                    <a:pt x="278" y="0"/>
                  </a:lnTo>
                  <a:lnTo>
                    <a:pt x="0" y="0"/>
                  </a:lnTo>
                  <a:close/>
                </a:path>
              </a:pathLst>
            </a:custGeom>
            <a:solidFill>
              <a:srgbClr val="FFFFFF"/>
            </a:solidFill>
            <a:ln w="19050" cap="flat" cmpd="sng">
              <a:solidFill>
                <a:srgbClr val="99CCFF"/>
              </a:solidFill>
              <a:prstDash val="solid"/>
              <a:miter lim="800000"/>
              <a:headEnd/>
              <a:tailEnd/>
            </a:ln>
          </p:spPr>
          <p:txBody>
            <a:bodyPr/>
            <a:lstStyle/>
            <a:p>
              <a:pPr fontAlgn="auto">
                <a:spcBef>
                  <a:spcPts val="0"/>
                </a:spcBef>
                <a:spcAft>
                  <a:spcPts val="0"/>
                </a:spcAft>
                <a:defRPr/>
              </a:pPr>
              <a:endParaRPr lang="zh-CN" altLang="en-US" b="0" kern="0">
                <a:solidFill>
                  <a:srgbClr val="185EC1"/>
                </a:solidFill>
                <a:ea typeface="新細明體" pitchFamily="18" charset="-120"/>
              </a:endParaRPr>
            </a:p>
          </p:txBody>
        </p:sp>
      </p:grpSp>
      <p:grpSp>
        <p:nvGrpSpPr>
          <p:cNvPr id="67590" name="Group 19"/>
          <p:cNvGrpSpPr>
            <a:grpSpLocks/>
          </p:cNvGrpSpPr>
          <p:nvPr/>
        </p:nvGrpSpPr>
        <p:grpSpPr bwMode="auto">
          <a:xfrm>
            <a:off x="4949254" y="2673350"/>
            <a:ext cx="695325" cy="695325"/>
            <a:chOff x="3073" y="3289"/>
            <a:chExt cx="438" cy="438"/>
          </a:xfrm>
        </p:grpSpPr>
        <p:sp>
          <p:nvSpPr>
            <p:cNvPr id="14" name="Oval 20"/>
            <p:cNvSpPr>
              <a:spLocks noChangeArrowheads="1"/>
            </p:cNvSpPr>
            <p:nvPr/>
          </p:nvSpPr>
          <p:spPr bwMode="auto">
            <a:xfrm>
              <a:off x="3073" y="3289"/>
              <a:ext cx="438" cy="438"/>
            </a:xfrm>
            <a:prstGeom prst="ellipse">
              <a:avLst/>
            </a:prstGeom>
            <a:solidFill>
              <a:srgbClr val="99CCFF"/>
            </a:solidFill>
            <a:ln w="33338">
              <a:noFill/>
              <a:miter lim="800000"/>
              <a:headEnd/>
              <a:tailEnd/>
            </a:ln>
          </p:spPr>
          <p:txBody>
            <a:bodyPr/>
            <a:lstStyle/>
            <a:p>
              <a:pPr fontAlgn="auto">
                <a:spcBef>
                  <a:spcPts val="0"/>
                </a:spcBef>
                <a:spcAft>
                  <a:spcPts val="0"/>
                </a:spcAft>
                <a:defRPr/>
              </a:pPr>
              <a:endParaRPr lang="zh-CN" altLang="en-US" b="0" kern="0">
                <a:solidFill>
                  <a:srgbClr val="185EC1"/>
                </a:solidFill>
                <a:ea typeface="新細明體" pitchFamily="18" charset="-120"/>
              </a:endParaRPr>
            </a:p>
          </p:txBody>
        </p:sp>
        <p:sp>
          <p:nvSpPr>
            <p:cNvPr id="15" name="Freeform 21"/>
            <p:cNvSpPr>
              <a:spLocks/>
            </p:cNvSpPr>
            <p:nvPr/>
          </p:nvSpPr>
          <p:spPr bwMode="auto">
            <a:xfrm>
              <a:off x="3173" y="3389"/>
              <a:ext cx="240" cy="241"/>
            </a:xfrm>
            <a:custGeom>
              <a:avLst/>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305">
                  <a:moveTo>
                    <a:pt x="303" y="263"/>
                  </a:moveTo>
                  <a:lnTo>
                    <a:pt x="171" y="131"/>
                  </a:lnTo>
                  <a:lnTo>
                    <a:pt x="223" y="77"/>
                  </a:lnTo>
                  <a:lnTo>
                    <a:pt x="0" y="0"/>
                  </a:lnTo>
                  <a:lnTo>
                    <a:pt x="76" y="224"/>
                  </a:lnTo>
                  <a:lnTo>
                    <a:pt x="129" y="170"/>
                  </a:lnTo>
                  <a:lnTo>
                    <a:pt x="262" y="305"/>
                  </a:lnTo>
                  <a:lnTo>
                    <a:pt x="303" y="263"/>
                  </a:lnTo>
                  <a:close/>
                </a:path>
              </a:pathLst>
            </a:custGeom>
            <a:solidFill>
              <a:sysClr val="window" lastClr="FFFFFF"/>
            </a:solidFill>
            <a:ln w="11113" cap="flat">
              <a:noFill/>
              <a:prstDash val="solid"/>
              <a:miter lim="800000"/>
              <a:headEnd/>
              <a:tailEnd/>
            </a:ln>
          </p:spPr>
          <p:txBody>
            <a:bodyPr/>
            <a:lstStyle/>
            <a:p>
              <a:pPr fontAlgn="auto">
                <a:spcBef>
                  <a:spcPts val="0"/>
                </a:spcBef>
                <a:spcAft>
                  <a:spcPts val="0"/>
                </a:spcAft>
                <a:defRPr/>
              </a:pPr>
              <a:endParaRPr lang="zh-CN" altLang="en-US" b="0" kern="0">
                <a:solidFill>
                  <a:srgbClr val="185EC1"/>
                </a:solidFill>
                <a:ea typeface="新細明體" pitchFamily="18" charset="-120"/>
              </a:endParaRPr>
            </a:p>
          </p:txBody>
        </p:sp>
      </p:grpSp>
      <p:sp>
        <p:nvSpPr>
          <p:cNvPr id="16" name="Text Box 41">
            <a:hlinkClick r:id="rId2"/>
          </p:cNvPr>
          <p:cNvSpPr txBox="1">
            <a:spLocks noChangeArrowheads="1"/>
          </p:cNvSpPr>
          <p:nvPr/>
        </p:nvSpPr>
        <p:spPr bwMode="auto">
          <a:xfrm>
            <a:off x="5692204" y="3843338"/>
            <a:ext cx="3416300" cy="468312"/>
          </a:xfrm>
          <a:prstGeom prst="rect">
            <a:avLst/>
          </a:prstGeom>
          <a:noFill/>
          <a:ln w="9525">
            <a:noFill/>
            <a:miter lim="800000"/>
            <a:headEnd/>
            <a:tailEnd/>
          </a:ln>
          <a:effectLst/>
          <a:extLst/>
        </p:spPr>
        <p:txBody>
          <a:bodyPr anchor="ctr"/>
          <a:lstStyle/>
          <a:p>
            <a:pPr fontAlgn="auto">
              <a:spcBef>
                <a:spcPct val="50000"/>
              </a:spcBef>
              <a:spcAft>
                <a:spcPts val="0"/>
              </a:spcAft>
              <a:defRPr/>
            </a:pPr>
            <a:r>
              <a:rPr lang="en-GB" altLang="zh-CN" kern="0" dirty="0">
                <a:solidFill>
                  <a:srgbClr val="185EC1"/>
                </a:solidFill>
                <a:latin typeface="+mn-lt"/>
                <a:ea typeface="新細明體" pitchFamily="18" charset="-120"/>
              </a:rPr>
              <a:t>Market@coocox.com</a:t>
            </a:r>
          </a:p>
        </p:txBody>
      </p:sp>
      <p:sp>
        <p:nvSpPr>
          <p:cNvPr id="17" name="Text Box 42">
            <a:hlinkClick r:id="rId3" action="ppaction://hlinkfile"/>
          </p:cNvPr>
          <p:cNvSpPr txBox="1">
            <a:spLocks noChangeArrowheads="1"/>
          </p:cNvSpPr>
          <p:nvPr/>
        </p:nvSpPr>
        <p:spPr bwMode="auto">
          <a:xfrm>
            <a:off x="5692204" y="4895850"/>
            <a:ext cx="3416300" cy="468313"/>
          </a:xfrm>
          <a:prstGeom prst="rect">
            <a:avLst/>
          </a:prstGeom>
          <a:noFill/>
          <a:ln w="9525">
            <a:noFill/>
            <a:miter lim="800000"/>
            <a:headEnd/>
            <a:tailEnd/>
          </a:ln>
          <a:effectLst/>
          <a:extLst/>
        </p:spPr>
        <p:txBody>
          <a:bodyPr anchor="ctr"/>
          <a:lstStyle/>
          <a:p>
            <a:pPr fontAlgn="auto">
              <a:spcBef>
                <a:spcPct val="50000"/>
              </a:spcBef>
              <a:spcAft>
                <a:spcPts val="0"/>
              </a:spcAft>
              <a:defRPr/>
            </a:pPr>
            <a:r>
              <a:rPr lang="en-GB" altLang="zh-CN" kern="0" dirty="0">
                <a:solidFill>
                  <a:srgbClr val="185EC1"/>
                </a:solidFill>
                <a:latin typeface="+mn-lt"/>
                <a:ea typeface="新細明體" pitchFamily="18" charset="-120"/>
              </a:rPr>
              <a:t>forum.coocox.org</a:t>
            </a:r>
          </a:p>
        </p:txBody>
      </p:sp>
      <p:sp>
        <p:nvSpPr>
          <p:cNvPr id="18" name="Oval 43">
            <a:hlinkClick r:id="rId4"/>
          </p:cNvPr>
          <p:cNvSpPr>
            <a:spLocks noChangeArrowheads="1"/>
          </p:cNvSpPr>
          <p:nvPr/>
        </p:nvSpPr>
        <p:spPr bwMode="auto">
          <a:xfrm>
            <a:off x="4949254" y="3729038"/>
            <a:ext cx="695325" cy="698500"/>
          </a:xfrm>
          <a:prstGeom prst="ellipse">
            <a:avLst/>
          </a:prstGeom>
          <a:solidFill>
            <a:srgbClr val="0079C5">
              <a:alpha val="0"/>
            </a:srgbClr>
          </a:solidFill>
          <a:ln w="33338">
            <a:noFill/>
            <a:miter lim="800000"/>
            <a:headEnd/>
            <a:tailEnd/>
          </a:ln>
        </p:spPr>
        <p:txBody>
          <a:bodyPr/>
          <a:lstStyle/>
          <a:p>
            <a:pPr fontAlgn="auto">
              <a:spcBef>
                <a:spcPts val="0"/>
              </a:spcBef>
              <a:spcAft>
                <a:spcPts val="0"/>
              </a:spcAft>
              <a:defRPr/>
            </a:pPr>
            <a:endParaRPr lang="zh-CN" altLang="en-US" b="0" kern="0">
              <a:solidFill>
                <a:srgbClr val="185EC1"/>
              </a:solidFill>
              <a:ea typeface="新細明體" pitchFamily="18" charset="-120"/>
            </a:endParaRPr>
          </a:p>
        </p:txBody>
      </p:sp>
      <p:sp>
        <p:nvSpPr>
          <p:cNvPr id="19" name="Oval 44">
            <a:hlinkClick r:id="rId5"/>
          </p:cNvPr>
          <p:cNvSpPr>
            <a:spLocks noChangeArrowheads="1"/>
          </p:cNvSpPr>
          <p:nvPr/>
        </p:nvSpPr>
        <p:spPr bwMode="auto">
          <a:xfrm>
            <a:off x="4949254" y="2673350"/>
            <a:ext cx="695325" cy="695325"/>
          </a:xfrm>
          <a:prstGeom prst="ellipse">
            <a:avLst/>
          </a:prstGeom>
          <a:solidFill>
            <a:srgbClr val="0079C5">
              <a:alpha val="0"/>
            </a:srgbClr>
          </a:solidFill>
          <a:ln w="33338">
            <a:noFill/>
            <a:miter lim="800000"/>
            <a:headEnd/>
            <a:tailEnd/>
          </a:ln>
        </p:spPr>
        <p:txBody>
          <a:bodyPr/>
          <a:lstStyle/>
          <a:p>
            <a:pPr fontAlgn="auto">
              <a:spcBef>
                <a:spcPts val="0"/>
              </a:spcBef>
              <a:spcAft>
                <a:spcPts val="0"/>
              </a:spcAft>
              <a:defRPr/>
            </a:pPr>
            <a:endParaRPr lang="zh-CN" altLang="en-US" b="0" kern="0">
              <a:solidFill>
                <a:srgbClr val="185EC1"/>
              </a:solidFill>
              <a:ea typeface="新細明體" pitchFamily="18" charset="-120"/>
            </a:endParaRPr>
          </a:p>
        </p:txBody>
      </p:sp>
      <p:grpSp>
        <p:nvGrpSpPr>
          <p:cNvPr id="67595" name="组合 21"/>
          <p:cNvGrpSpPr>
            <a:grpSpLocks/>
          </p:cNvGrpSpPr>
          <p:nvPr/>
        </p:nvGrpSpPr>
        <p:grpSpPr bwMode="auto">
          <a:xfrm>
            <a:off x="5074666" y="4979988"/>
            <a:ext cx="482600" cy="285750"/>
            <a:chOff x="5004048" y="4979398"/>
            <a:chExt cx="481856" cy="285782"/>
          </a:xfrm>
        </p:grpSpPr>
        <p:sp>
          <p:nvSpPr>
            <p:cNvPr id="23" name="椭圆形标注 22"/>
            <p:cNvSpPr/>
            <p:nvPr/>
          </p:nvSpPr>
          <p:spPr>
            <a:xfrm>
              <a:off x="5004048" y="4979398"/>
              <a:ext cx="320181" cy="215924"/>
            </a:xfrm>
            <a:prstGeom prst="wedgeEllipseCallout">
              <a:avLst>
                <a:gd name="adj1" fmla="val -28775"/>
                <a:gd name="adj2" fmla="val 56621"/>
              </a:avLst>
            </a:prstGeom>
            <a:solidFill>
              <a:sysClr val="window" lastClr="FFFFFF"/>
            </a:solidFill>
            <a:ln w="19050" cap="flat" cmpd="sng" algn="ctr">
              <a:solidFill>
                <a:srgbClr val="99CCFF"/>
              </a:solidFill>
              <a:prstDash val="solid"/>
            </a:ln>
            <a:effectLst/>
          </p:spPr>
          <p:txBody>
            <a:bodyPr anchor="ctr"/>
            <a:lstStyle/>
            <a:p>
              <a:pPr algn="ctr"/>
              <a:endParaRPr lang="zh-CN" altLang="en-US" b="0">
                <a:solidFill>
                  <a:srgbClr val="FFFFFF"/>
                </a:solidFill>
                <a:latin typeface="Calibri" pitchFamily="34" charset="0"/>
                <a:ea typeface="SimSun" pitchFamily="2" charset="-122"/>
              </a:endParaRPr>
            </a:p>
          </p:txBody>
        </p:sp>
        <p:sp>
          <p:nvSpPr>
            <p:cNvPr id="24" name="椭圆形标注 23"/>
            <p:cNvSpPr/>
            <p:nvPr/>
          </p:nvSpPr>
          <p:spPr>
            <a:xfrm>
              <a:off x="5162553" y="5049256"/>
              <a:ext cx="323351" cy="215924"/>
            </a:xfrm>
            <a:prstGeom prst="wedgeEllipseCallout">
              <a:avLst>
                <a:gd name="adj1" fmla="val 26200"/>
                <a:gd name="adj2" fmla="val 62500"/>
              </a:avLst>
            </a:prstGeom>
            <a:solidFill>
              <a:sysClr val="window" lastClr="FFFFFF"/>
            </a:solidFill>
            <a:ln w="19050" cap="flat" cmpd="sng" algn="ctr">
              <a:solidFill>
                <a:srgbClr val="99CCFF"/>
              </a:solidFill>
              <a:prstDash val="solid"/>
            </a:ln>
            <a:effectLst/>
          </p:spPr>
          <p:txBody>
            <a:bodyPr anchor="ctr"/>
            <a:lstStyle/>
            <a:p>
              <a:pPr algn="ctr"/>
              <a:endParaRPr lang="zh-CN" altLang="en-US" b="0">
                <a:solidFill>
                  <a:srgbClr val="FFFFFF"/>
                </a:solidFill>
                <a:latin typeface="Calibri" pitchFamily="34" charset="0"/>
                <a:ea typeface="SimSun" pitchFamily="2" charset="-122"/>
              </a:endParaRPr>
            </a:p>
          </p:txBody>
        </p:sp>
      </p:grpSp>
      <p:sp>
        <p:nvSpPr>
          <p:cNvPr id="25" name="Text Box 42">
            <a:hlinkClick r:id="rId6"/>
          </p:cNvPr>
          <p:cNvSpPr txBox="1">
            <a:spLocks noChangeArrowheads="1"/>
          </p:cNvSpPr>
          <p:nvPr/>
        </p:nvSpPr>
        <p:spPr bwMode="auto">
          <a:xfrm>
            <a:off x="5692204" y="2787650"/>
            <a:ext cx="3416300" cy="468313"/>
          </a:xfrm>
          <a:prstGeom prst="rect">
            <a:avLst/>
          </a:prstGeom>
          <a:noFill/>
          <a:ln w="9525">
            <a:noFill/>
            <a:miter lim="800000"/>
            <a:headEnd/>
            <a:tailEnd/>
          </a:ln>
          <a:effectLst/>
          <a:extLst/>
        </p:spPr>
        <p:txBody>
          <a:bodyPr anchor="ctr"/>
          <a:lstStyle/>
          <a:p>
            <a:pPr fontAlgn="auto">
              <a:spcBef>
                <a:spcPct val="50000"/>
              </a:spcBef>
              <a:spcAft>
                <a:spcPts val="0"/>
              </a:spcAft>
              <a:defRPr/>
            </a:pPr>
            <a:r>
              <a:rPr lang="en-GB" altLang="zh-CN" kern="0" dirty="0">
                <a:solidFill>
                  <a:srgbClr val="185EC1"/>
                </a:solidFill>
                <a:latin typeface="+mn-lt"/>
                <a:ea typeface="新細明體" pitchFamily="18" charset="-120"/>
              </a:rPr>
              <a:t>www.coocox.org</a:t>
            </a:r>
          </a:p>
        </p:txBody>
      </p:sp>
      <p:sp>
        <p:nvSpPr>
          <p:cNvPr id="20" name="Text Box 42">
            <a:hlinkClick r:id="rId6"/>
          </p:cNvPr>
          <p:cNvSpPr txBox="1">
            <a:spLocks noChangeArrowheads="1"/>
          </p:cNvSpPr>
          <p:nvPr/>
        </p:nvSpPr>
        <p:spPr bwMode="auto">
          <a:xfrm>
            <a:off x="1474514" y="2786855"/>
            <a:ext cx="3416300" cy="468313"/>
          </a:xfrm>
          <a:prstGeom prst="rect">
            <a:avLst/>
          </a:prstGeom>
          <a:noFill/>
          <a:ln w="9525">
            <a:noFill/>
            <a:miter lim="800000"/>
            <a:headEnd/>
            <a:tailEnd/>
          </a:ln>
          <a:effectLst/>
          <a:extLst/>
        </p:spPr>
        <p:txBody>
          <a:bodyPr anchor="ctr"/>
          <a:lstStyle/>
          <a:p>
            <a:pPr algn="r" fontAlgn="auto">
              <a:spcBef>
                <a:spcPct val="50000"/>
              </a:spcBef>
              <a:spcAft>
                <a:spcPts val="0"/>
              </a:spcAft>
              <a:defRPr/>
            </a:pPr>
            <a:r>
              <a:rPr lang="en-GB" altLang="zh-CN" kern="0" dirty="0" smtClean="0">
                <a:solidFill>
                  <a:srgbClr val="185EC1"/>
                </a:solidFill>
                <a:latin typeface="+mn-lt"/>
                <a:ea typeface="新細明體" pitchFamily="18" charset="-120"/>
              </a:rPr>
              <a:t>www.</a:t>
            </a:r>
            <a:r>
              <a:rPr lang="en-US" altLang="zh-CN" kern="0" dirty="0" err="1" smtClean="0">
                <a:solidFill>
                  <a:srgbClr val="185EC1"/>
                </a:solidFill>
                <a:latin typeface="+mn-lt"/>
                <a:ea typeface="新細明體" pitchFamily="18" charset="-120"/>
              </a:rPr>
              <a:t>embest</a:t>
            </a:r>
            <a:r>
              <a:rPr lang="en-US" altLang="zh-CN" kern="0" dirty="0" smtClean="0">
                <a:solidFill>
                  <a:srgbClr val="185EC1"/>
                </a:solidFill>
                <a:latin typeface="+mn-lt"/>
                <a:ea typeface="新細明體" pitchFamily="18" charset="-120"/>
              </a:rPr>
              <a:t>-tech</a:t>
            </a:r>
            <a:r>
              <a:rPr lang="en-GB" altLang="zh-CN" kern="0" dirty="0" smtClean="0">
                <a:solidFill>
                  <a:srgbClr val="185EC1"/>
                </a:solidFill>
                <a:latin typeface="+mn-lt"/>
                <a:ea typeface="新細明體" pitchFamily="18" charset="-120"/>
              </a:rPr>
              <a:t>.</a:t>
            </a:r>
            <a:r>
              <a:rPr lang="en-GB" altLang="zh-CN" kern="0" dirty="0" err="1" smtClean="0">
                <a:solidFill>
                  <a:srgbClr val="185EC1"/>
                </a:solidFill>
                <a:latin typeface="+mn-lt"/>
                <a:ea typeface="新細明體" pitchFamily="18" charset="-120"/>
              </a:rPr>
              <a:t>cn</a:t>
            </a:r>
            <a:endParaRPr lang="en-GB" altLang="zh-CN" kern="0" dirty="0">
              <a:solidFill>
                <a:srgbClr val="185EC1"/>
              </a:solidFill>
              <a:latin typeface="+mn-lt"/>
              <a:ea typeface="新細明體" pitchFamily="18" charset="-120"/>
            </a:endParaRPr>
          </a:p>
        </p:txBody>
      </p:sp>
      <p:sp>
        <p:nvSpPr>
          <p:cNvPr id="21" name="Text Box 7"/>
          <p:cNvSpPr txBox="1">
            <a:spLocks noChangeArrowheads="1"/>
          </p:cNvSpPr>
          <p:nvPr/>
        </p:nvSpPr>
        <p:spPr bwMode="auto">
          <a:xfrm>
            <a:off x="2626642" y="3500438"/>
            <a:ext cx="2290762" cy="2201862"/>
          </a:xfrm>
          <a:prstGeom prst="rect">
            <a:avLst/>
          </a:prstGeom>
          <a:noFill/>
          <a:ln>
            <a:noFill/>
          </a:ln>
          <a:effectLst/>
          <a:extLst/>
        </p:spPr>
        <p:txBody>
          <a:bodyPr wrap="none">
            <a:spAutoFit/>
          </a:bodyPr>
          <a:lstStyle/>
          <a:p>
            <a:pPr algn="r">
              <a:spcBef>
                <a:spcPts val="600"/>
              </a:spcBef>
              <a:defRPr/>
            </a:pPr>
            <a:r>
              <a:rPr lang="en-US" altLang="zh-CN" sz="6600" dirty="0">
                <a:solidFill>
                  <a:srgbClr val="185EC1"/>
                </a:solidFill>
                <a:effectLst>
                  <a:outerShdw blurRad="38100" dist="38100" dir="2700000" algn="tl">
                    <a:srgbClr val="C0C0C0"/>
                  </a:outerShdw>
                </a:effectLst>
                <a:latin typeface="Impact" pitchFamily="34" charset="0"/>
                <a:ea typeface="新細明體" pitchFamily="18" charset="-120"/>
              </a:rPr>
              <a:t>Thank</a:t>
            </a:r>
          </a:p>
          <a:p>
            <a:pPr algn="r">
              <a:spcBef>
                <a:spcPts val="600"/>
              </a:spcBef>
              <a:defRPr/>
            </a:pPr>
            <a:r>
              <a:rPr lang="en-US" altLang="zh-CN" sz="6600" dirty="0">
                <a:solidFill>
                  <a:srgbClr val="185EC1"/>
                </a:solidFill>
                <a:effectLst>
                  <a:outerShdw blurRad="38100" dist="38100" dir="2700000" algn="tl">
                    <a:srgbClr val="C0C0C0"/>
                  </a:outerShdw>
                </a:effectLst>
                <a:latin typeface="Impact" pitchFamily="34" charset="0"/>
                <a:ea typeface="新細明體" pitchFamily="18" charset="-120"/>
              </a:rPr>
              <a:t>You!</a:t>
            </a:r>
          </a:p>
        </p:txBody>
      </p:sp>
    </p:spTree>
    <p:extLst>
      <p:ext uri="{BB962C8B-B14F-4D97-AF65-F5344CB8AC3E}">
        <p14:creationId xmlns:p14="http://schemas.microsoft.com/office/powerpoint/2010/main" val="3565758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0" y="-27384"/>
            <a:ext cx="9144000" cy="1015663"/>
          </a:xfrm>
          <a:prstGeom prst="rect">
            <a:avLst/>
          </a:prstGeom>
          <a:noFill/>
        </p:spPr>
        <p:txBody>
          <a:bodyPr>
            <a:spAutoFit/>
          </a:bodyPr>
          <a:lstStyle/>
          <a:p>
            <a:pPr>
              <a:defRPr/>
            </a:pPr>
            <a:r>
              <a:rPr lang="zh-CN" altLang="en-US" sz="3200" dirty="0" smtClean="0">
                <a:latin typeface="+mj-ea"/>
                <a:ea typeface="+mj-ea"/>
                <a:cs typeface="Tahoma" pitchFamily="34" charset="0"/>
              </a:rPr>
              <a:t>专注于</a:t>
            </a:r>
            <a:r>
              <a:rPr lang="en-US" altLang="zh-CN" sz="3200" dirty="0" smtClean="0">
                <a:ea typeface="+mj-ea"/>
                <a:cs typeface="Tahoma" pitchFamily="34" charset="0"/>
              </a:rPr>
              <a:t>ARM Cortex-M</a:t>
            </a:r>
            <a:r>
              <a:rPr lang="zh-CN" altLang="en-US" sz="3200" dirty="0" smtClean="0">
                <a:latin typeface="+mj-ea"/>
                <a:ea typeface="+mj-ea"/>
                <a:cs typeface="Tahoma" pitchFamily="34" charset="0"/>
              </a:rPr>
              <a:t>开发</a:t>
            </a:r>
            <a:endParaRPr lang="en-US" altLang="zh-CN" sz="3200" dirty="0" smtClean="0">
              <a:latin typeface="+mj-ea"/>
              <a:ea typeface="+mj-ea"/>
              <a:cs typeface="Tahoma" pitchFamily="34" charset="0"/>
            </a:endParaRPr>
          </a:p>
          <a:p>
            <a:pPr>
              <a:defRPr/>
            </a:pPr>
            <a:r>
              <a:rPr lang="en-US" altLang="zh-CN" sz="2800" b="0" dirty="0" smtClean="0">
                <a:latin typeface="Tahoma" pitchFamily="34" charset="0"/>
                <a:ea typeface="微軟正黑體" pitchFamily="34" charset="-120"/>
                <a:cs typeface="Tahoma" pitchFamily="34" charset="0"/>
              </a:rPr>
              <a:t>Focus on ARM Cortex-M design</a:t>
            </a:r>
            <a:endParaRPr lang="zh-TW" altLang="en-US" sz="2800" b="0" dirty="0">
              <a:latin typeface="Tahoma" pitchFamily="34" charset="0"/>
              <a:ea typeface="微軟正黑體" pitchFamily="34" charset="-120"/>
              <a:cs typeface="Tahoma"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47" y="1285637"/>
            <a:ext cx="8161905" cy="4447619"/>
          </a:xfrm>
          <a:prstGeom prst="rect">
            <a:avLst/>
          </a:prstGeom>
        </p:spPr>
      </p:pic>
      <p:sp>
        <p:nvSpPr>
          <p:cNvPr id="5" name="椭圆 4"/>
          <p:cNvSpPr/>
          <p:nvPr/>
        </p:nvSpPr>
        <p:spPr>
          <a:xfrm>
            <a:off x="2195736" y="5445224"/>
            <a:ext cx="144016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5089844" y="6228020"/>
            <a:ext cx="4025013" cy="369332"/>
          </a:xfrm>
          <a:prstGeom prst="rect">
            <a:avLst/>
          </a:prstGeom>
          <a:noFill/>
        </p:spPr>
        <p:txBody>
          <a:bodyPr wrap="none" rtlCol="0">
            <a:spAutoFit/>
          </a:bodyPr>
          <a:lstStyle/>
          <a:p>
            <a:r>
              <a:rPr lang="zh-CN" altLang="en-US" dirty="0" smtClean="0"/>
              <a:t>来源：</a:t>
            </a:r>
            <a:r>
              <a:rPr lang="en-US" altLang="zh-CN" dirty="0">
                <a:latin typeface="Tahoma" pitchFamily="34" charset="0"/>
                <a:ea typeface="Tahoma" pitchFamily="34" charset="0"/>
                <a:cs typeface="Tahoma" pitchFamily="34" charset="0"/>
              </a:rPr>
              <a:t> 2013 Embedded Market Study</a:t>
            </a:r>
            <a:endParaRPr lang="zh-CN" altLang="en-US" dirty="0"/>
          </a:p>
        </p:txBody>
      </p:sp>
    </p:spTree>
    <p:extLst>
      <p:ext uri="{BB962C8B-B14F-4D97-AF65-F5344CB8AC3E}">
        <p14:creationId xmlns:p14="http://schemas.microsoft.com/office/powerpoint/2010/main" val="573654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0" y="-27384"/>
            <a:ext cx="9144000" cy="1015663"/>
          </a:xfrm>
          <a:prstGeom prst="rect">
            <a:avLst/>
          </a:prstGeom>
          <a:noFill/>
        </p:spPr>
        <p:txBody>
          <a:bodyPr>
            <a:spAutoFit/>
          </a:bodyPr>
          <a:lstStyle/>
          <a:p>
            <a:pPr>
              <a:defRPr/>
            </a:pPr>
            <a:r>
              <a:rPr lang="en-US" altLang="zh-CN" sz="3200" dirty="0" err="1" smtClean="0">
                <a:latin typeface="+mj-lt"/>
                <a:ea typeface="+mj-ea"/>
                <a:cs typeface="Tahoma" pitchFamily="34" charset="0"/>
              </a:rPr>
              <a:t>CooCox</a:t>
            </a:r>
            <a:r>
              <a:rPr lang="zh-CN" altLang="en-US" sz="3200" dirty="0" smtClean="0">
                <a:latin typeface="+mj-ea"/>
                <a:ea typeface="+mj-ea"/>
                <a:cs typeface="Tahoma" pitchFamily="34" charset="0"/>
              </a:rPr>
              <a:t>工具包含软硬件，软件为主</a:t>
            </a:r>
            <a:endParaRPr lang="en-US" altLang="zh-CN" sz="3200" dirty="0" smtClean="0">
              <a:latin typeface="+mj-ea"/>
              <a:ea typeface="+mj-ea"/>
              <a:cs typeface="Tahoma" pitchFamily="34" charset="0"/>
            </a:endParaRPr>
          </a:p>
          <a:p>
            <a:pPr>
              <a:defRPr/>
            </a:pPr>
            <a:r>
              <a:rPr lang="en-US" altLang="zh-CN" sz="2800" b="0" dirty="0" err="1" smtClean="0">
                <a:latin typeface="Tahoma" pitchFamily="34" charset="0"/>
                <a:ea typeface="微軟正黑體" pitchFamily="34" charset="-120"/>
                <a:cs typeface="Tahoma" pitchFamily="34" charset="0"/>
              </a:rPr>
              <a:t>CooCox</a:t>
            </a:r>
            <a:r>
              <a:rPr lang="en-US" altLang="zh-CN" sz="2800" b="0" dirty="0" smtClean="0">
                <a:latin typeface="Tahoma" pitchFamily="34" charset="0"/>
                <a:ea typeface="微軟正黑體" pitchFamily="34" charset="-120"/>
                <a:cs typeface="Tahoma" pitchFamily="34" charset="0"/>
              </a:rPr>
              <a:t> Tools include both SW&amp;HW, mainly SW</a:t>
            </a:r>
            <a:endParaRPr lang="zh-TW" altLang="en-US" sz="2800" b="0" dirty="0">
              <a:latin typeface="Tahoma" pitchFamily="34" charset="0"/>
              <a:ea typeface="微軟正黑體" pitchFamily="34" charset="-120"/>
              <a:cs typeface="Tahoma"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2" y="1196752"/>
            <a:ext cx="9085715" cy="4619048"/>
          </a:xfrm>
          <a:prstGeom prst="rect">
            <a:avLst/>
          </a:prstGeom>
        </p:spPr>
      </p:pic>
      <p:sp>
        <p:nvSpPr>
          <p:cNvPr id="4" name="TextBox 3"/>
          <p:cNvSpPr txBox="1"/>
          <p:nvPr/>
        </p:nvSpPr>
        <p:spPr>
          <a:xfrm>
            <a:off x="5089844" y="6228020"/>
            <a:ext cx="4025013" cy="369332"/>
          </a:xfrm>
          <a:prstGeom prst="rect">
            <a:avLst/>
          </a:prstGeom>
          <a:noFill/>
        </p:spPr>
        <p:txBody>
          <a:bodyPr wrap="none" rtlCol="0">
            <a:spAutoFit/>
          </a:bodyPr>
          <a:lstStyle/>
          <a:p>
            <a:r>
              <a:rPr lang="zh-CN" altLang="en-US" dirty="0" smtClean="0"/>
              <a:t>来源：</a:t>
            </a:r>
            <a:r>
              <a:rPr lang="en-US" altLang="zh-CN" dirty="0">
                <a:latin typeface="Tahoma" pitchFamily="34" charset="0"/>
                <a:ea typeface="Tahoma" pitchFamily="34" charset="0"/>
                <a:cs typeface="Tahoma" pitchFamily="34" charset="0"/>
              </a:rPr>
              <a:t> 2013 Embedded Market Study</a:t>
            </a:r>
            <a:endParaRPr lang="zh-CN" altLang="en-US" dirty="0"/>
          </a:p>
        </p:txBody>
      </p:sp>
      <p:sp>
        <p:nvSpPr>
          <p:cNvPr id="8" name="圆角矩形 7"/>
          <p:cNvSpPr/>
          <p:nvPr/>
        </p:nvSpPr>
        <p:spPr>
          <a:xfrm>
            <a:off x="839054" y="2348260"/>
            <a:ext cx="7465891" cy="648071"/>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lvl="0" algn="just" fontAlgn="base">
              <a:spcBef>
                <a:spcPts val="600"/>
              </a:spcBef>
              <a:spcAft>
                <a:spcPct val="0"/>
              </a:spcAft>
              <a:defRPr/>
            </a:pPr>
            <a:r>
              <a:rPr lang="zh-CN" altLang="en-US" sz="1600" kern="0" dirty="0" smtClean="0">
                <a:solidFill>
                  <a:sysClr val="windowText" lastClr="000000"/>
                </a:solidFill>
                <a:ea typeface="黑体" pitchFamily="2" charset="-122"/>
                <a:cs typeface="Calibri" pitchFamily="34" charset="0"/>
              </a:rPr>
              <a:t>简单易用的</a:t>
            </a:r>
            <a:r>
              <a:rPr lang="en-US" altLang="zh-CN" sz="1600" kern="0" dirty="0" smtClean="0">
                <a:solidFill>
                  <a:sysClr val="windowText" lastClr="000000"/>
                </a:solidFill>
                <a:ea typeface="黑体" pitchFamily="2" charset="-122"/>
                <a:cs typeface="Calibri" pitchFamily="34" charset="0"/>
              </a:rPr>
              <a:t>IDE</a:t>
            </a:r>
            <a:r>
              <a:rPr lang="en-US" altLang="zh-CN" sz="1600" dirty="0" smtClean="0"/>
              <a:t>  Flash</a:t>
            </a:r>
            <a:r>
              <a:rPr lang="zh-CN" altLang="en-US" sz="1600" dirty="0" smtClean="0"/>
              <a:t>烧写器  </a:t>
            </a:r>
            <a:r>
              <a:rPr lang="zh-CN" altLang="en-US" sz="1600" kern="0" dirty="0" smtClean="0">
                <a:solidFill>
                  <a:sysClr val="windowText" lastClr="000000"/>
                </a:solidFill>
                <a:latin typeface="+mn-ea"/>
                <a:cs typeface="Calibri" pitchFamily="34" charset="0"/>
              </a:rPr>
              <a:t>管</a:t>
            </a:r>
            <a:r>
              <a:rPr lang="zh-CN" altLang="en-US" sz="1600" kern="0" dirty="0">
                <a:solidFill>
                  <a:sysClr val="windowText" lastClr="000000"/>
                </a:solidFill>
                <a:latin typeface="+mn-ea"/>
                <a:cs typeface="Calibri" pitchFamily="34" charset="0"/>
              </a:rPr>
              <a:t>脚配置和代码自动生成</a:t>
            </a:r>
            <a:r>
              <a:rPr lang="zh-CN" altLang="en-US" sz="1600" kern="0" dirty="0" smtClean="0">
                <a:solidFill>
                  <a:sysClr val="windowText" lastClr="000000"/>
                </a:solidFill>
                <a:latin typeface="+mn-ea"/>
                <a:cs typeface="Calibri" pitchFamily="34" charset="0"/>
              </a:rPr>
              <a:t>工具</a:t>
            </a:r>
            <a:r>
              <a:rPr lang="en-US" altLang="zh-CN" sz="1600" kern="0" dirty="0" smtClean="0">
                <a:solidFill>
                  <a:sysClr val="windowText" lastClr="000000"/>
                </a:solidFill>
                <a:ea typeface="黑体" pitchFamily="2" charset="-122"/>
                <a:cs typeface="Calibri" pitchFamily="34" charset="0"/>
              </a:rPr>
              <a:t>  </a:t>
            </a:r>
            <a:r>
              <a:rPr lang="zh-CN" altLang="en-US" sz="1600" kern="0" dirty="0" smtClean="0">
                <a:solidFill>
                  <a:sysClr val="windowText" lastClr="000000"/>
                </a:solidFill>
                <a:latin typeface="+mn-ea"/>
                <a:cs typeface="Calibri" pitchFamily="34" charset="0"/>
              </a:rPr>
              <a:t>寄存器助手</a:t>
            </a:r>
            <a:endParaRPr lang="en-US" altLang="zh-CN" sz="1600" kern="0" dirty="0" smtClean="0">
              <a:solidFill>
                <a:sysClr val="windowText" lastClr="000000"/>
              </a:solidFill>
              <a:latin typeface="+mn-ea"/>
              <a:cs typeface="Calibri" pitchFamily="34" charset="0"/>
            </a:endParaRPr>
          </a:p>
          <a:p>
            <a:pPr algn="just" fontAlgn="base">
              <a:spcBef>
                <a:spcPts val="600"/>
              </a:spcBef>
              <a:spcAft>
                <a:spcPct val="0"/>
              </a:spcAft>
              <a:defRPr/>
            </a:pPr>
            <a:r>
              <a:rPr lang="zh-CN" altLang="en-US" sz="1600" kern="0" dirty="0">
                <a:solidFill>
                  <a:sysClr val="windowText" lastClr="000000"/>
                </a:solidFill>
                <a:latin typeface="+mn-ea"/>
                <a:cs typeface="Calibri" pitchFamily="34" charset="0"/>
              </a:rPr>
              <a:t>基于</a:t>
            </a:r>
            <a:r>
              <a:rPr lang="en-US" altLang="zh-CN" sz="1600" kern="0" dirty="0">
                <a:solidFill>
                  <a:sysClr val="windowText" lastClr="000000"/>
                </a:solidFill>
                <a:ea typeface="黑体" pitchFamily="2" charset="-122"/>
                <a:cs typeface="Calibri" pitchFamily="34" charset="0"/>
              </a:rPr>
              <a:t>Cortex-M</a:t>
            </a:r>
            <a:r>
              <a:rPr lang="zh-CN" altLang="en-US" sz="1600" kern="0" dirty="0">
                <a:solidFill>
                  <a:sysClr val="windowText" lastClr="000000"/>
                </a:solidFill>
                <a:latin typeface="+mn-ea"/>
                <a:cs typeface="Calibri" pitchFamily="34" charset="0"/>
              </a:rPr>
              <a:t>优化的</a:t>
            </a:r>
            <a:r>
              <a:rPr lang="en-US" altLang="zh-CN" sz="1600" kern="0" dirty="0" smtClean="0">
                <a:solidFill>
                  <a:sysClr val="windowText" lastClr="000000"/>
                </a:solidFill>
                <a:ea typeface="黑体" pitchFamily="2" charset="-122"/>
                <a:cs typeface="Calibri" pitchFamily="34" charset="0"/>
              </a:rPr>
              <a:t>RTOS  </a:t>
            </a:r>
            <a:r>
              <a:rPr lang="zh-CN" altLang="en-US" sz="1600" kern="0" dirty="0" smtClean="0">
                <a:solidFill>
                  <a:sysClr val="windowText" lastClr="000000"/>
                </a:solidFill>
                <a:latin typeface="+mn-ea"/>
                <a:cs typeface="Calibri" pitchFamily="34" charset="0"/>
              </a:rPr>
              <a:t>统一接口的</a:t>
            </a:r>
            <a:r>
              <a:rPr lang="en-US" altLang="zh-CN" sz="1600" kern="0" dirty="0" smtClean="0">
                <a:solidFill>
                  <a:sysClr val="windowText" lastClr="000000"/>
                </a:solidFill>
                <a:cs typeface="Calibri" pitchFamily="34" charset="0"/>
              </a:rPr>
              <a:t>MCU</a:t>
            </a:r>
            <a:r>
              <a:rPr lang="zh-CN" altLang="en-US" sz="1600" kern="0" dirty="0" smtClean="0">
                <a:solidFill>
                  <a:sysClr val="windowText" lastClr="000000"/>
                </a:solidFill>
                <a:latin typeface="+mn-ea"/>
                <a:cs typeface="Calibri" pitchFamily="34" charset="0"/>
              </a:rPr>
              <a:t>外设库  驱动例子等可复用代码组件</a:t>
            </a:r>
            <a:endParaRPr lang="en-US" altLang="zh-CN" sz="1600" kern="0" dirty="0">
              <a:solidFill>
                <a:sysClr val="windowText" lastClr="000000"/>
              </a:solidFill>
              <a:latin typeface="+mn-ea"/>
              <a:cs typeface="Calibri" pitchFamily="34" charset="0"/>
            </a:endParaRPr>
          </a:p>
        </p:txBody>
      </p:sp>
      <p:sp>
        <p:nvSpPr>
          <p:cNvPr id="9" name="圆角矩形 8"/>
          <p:cNvSpPr/>
          <p:nvPr/>
        </p:nvSpPr>
        <p:spPr>
          <a:xfrm>
            <a:off x="839054" y="5589240"/>
            <a:ext cx="7465891" cy="50405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lvl="0" algn="just" fontAlgn="base">
              <a:spcBef>
                <a:spcPts val="600"/>
              </a:spcBef>
              <a:spcAft>
                <a:spcPct val="0"/>
              </a:spcAft>
              <a:defRPr/>
            </a:pPr>
            <a:r>
              <a:rPr lang="en-US" altLang="zh-CN" sz="1600" kern="0" dirty="0" err="1" smtClean="0">
                <a:solidFill>
                  <a:sysClr val="windowText" lastClr="000000"/>
                </a:solidFill>
                <a:cs typeface="Calibri" pitchFamily="34" charset="0"/>
              </a:rPr>
              <a:t>Arduino</a:t>
            </a:r>
            <a:r>
              <a:rPr lang="zh-CN" altLang="en-US" sz="1600" kern="0" dirty="0">
                <a:solidFill>
                  <a:sysClr val="windowText" lastClr="000000"/>
                </a:solidFill>
                <a:latin typeface="+mn-ea"/>
                <a:cs typeface="Calibri" pitchFamily="34" charset="0"/>
              </a:rPr>
              <a:t>外型</a:t>
            </a:r>
            <a:r>
              <a:rPr lang="zh-CN" altLang="en-US" sz="1600" kern="0" dirty="0" smtClean="0">
                <a:solidFill>
                  <a:sysClr val="windowText" lastClr="000000"/>
                </a:solidFill>
                <a:latin typeface="+mn-ea"/>
                <a:cs typeface="Calibri" pitchFamily="34" charset="0"/>
              </a:rPr>
              <a:t>兼容的母板  及 </a:t>
            </a:r>
            <a:r>
              <a:rPr lang="zh-CN" altLang="en-US" sz="1600" kern="0" dirty="0" smtClean="0">
                <a:solidFill>
                  <a:sysClr val="windowText" lastClr="000000"/>
                </a:solidFill>
                <a:latin typeface="+mn-ea"/>
                <a:cs typeface="Calibri" pitchFamily="34" charset="0"/>
              </a:rPr>
              <a:t>外围</a:t>
            </a:r>
            <a:r>
              <a:rPr lang="zh-CN" altLang="en-US" sz="1600" kern="0" dirty="0" smtClean="0">
                <a:solidFill>
                  <a:sysClr val="windowText" lastClr="000000"/>
                </a:solidFill>
                <a:latin typeface="+mn-ea"/>
                <a:cs typeface="Calibri" pitchFamily="34" charset="0"/>
              </a:rPr>
              <a:t>配件</a:t>
            </a:r>
            <a:r>
              <a:rPr lang="zh-CN" altLang="en-US" sz="1600" kern="0" dirty="0" smtClean="0">
                <a:solidFill>
                  <a:sysClr val="windowText" lastClr="000000"/>
                </a:solidFill>
                <a:latin typeface="+mn-ea"/>
                <a:cs typeface="Calibri" pitchFamily="34" charset="0"/>
              </a:rPr>
              <a:t>模块套件</a:t>
            </a:r>
            <a:r>
              <a:rPr lang="en-US" altLang="zh-CN" sz="1600" kern="0" dirty="0" smtClean="0">
                <a:solidFill>
                  <a:sysClr val="windowText" lastClr="000000"/>
                </a:solidFill>
                <a:latin typeface="+mn-ea"/>
                <a:cs typeface="Calibri" pitchFamily="34" charset="0"/>
              </a:rPr>
              <a:t>	 </a:t>
            </a:r>
            <a:r>
              <a:rPr lang="zh-CN" altLang="en-US" sz="1600" kern="0" dirty="0" smtClean="0">
                <a:solidFill>
                  <a:sysClr val="windowText" lastClr="000000"/>
                </a:solidFill>
                <a:latin typeface="+mn-ea"/>
                <a:cs typeface="Calibri" pitchFamily="34" charset="0"/>
              </a:rPr>
              <a:t>支持</a:t>
            </a:r>
            <a:r>
              <a:rPr lang="en-US" altLang="zh-CN" sz="1600" kern="0" dirty="0" smtClean="0">
                <a:solidFill>
                  <a:sysClr val="windowText" lastClr="000000"/>
                </a:solidFill>
                <a:cs typeface="Calibri" pitchFamily="34" charset="0"/>
              </a:rPr>
              <a:t>SWD/JTAG</a:t>
            </a:r>
            <a:r>
              <a:rPr lang="zh-CN" altLang="en-US" sz="1600" kern="0" dirty="0" smtClean="0">
                <a:solidFill>
                  <a:sysClr val="windowText" lastClr="000000"/>
                </a:solidFill>
                <a:latin typeface="+mn-ea"/>
                <a:cs typeface="Calibri" pitchFamily="34" charset="0"/>
              </a:rPr>
              <a:t>调试的仿真器</a:t>
            </a:r>
            <a:endParaRPr lang="en-US" altLang="zh-CN" sz="1600" kern="0" dirty="0">
              <a:solidFill>
                <a:sysClr val="windowText" lastClr="000000"/>
              </a:solidFill>
              <a:latin typeface="+mn-ea"/>
              <a:cs typeface="Calibri" pitchFamily="34" charset="0"/>
            </a:endParaRPr>
          </a:p>
        </p:txBody>
      </p:sp>
    </p:spTree>
    <p:extLst>
      <p:ext uri="{BB962C8B-B14F-4D97-AF65-F5344CB8AC3E}">
        <p14:creationId xmlns:p14="http://schemas.microsoft.com/office/powerpoint/2010/main" val="42136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0" y="-27384"/>
            <a:ext cx="9144000" cy="954107"/>
          </a:xfrm>
          <a:prstGeom prst="rect">
            <a:avLst/>
          </a:prstGeom>
          <a:noFill/>
        </p:spPr>
        <p:txBody>
          <a:bodyPr>
            <a:spAutoFit/>
          </a:bodyPr>
          <a:lstStyle/>
          <a:p>
            <a:pPr>
              <a:defRPr/>
            </a:pPr>
            <a:r>
              <a:rPr lang="zh-CN" altLang="en-US" sz="3200" dirty="0">
                <a:latin typeface="+mj-ea"/>
                <a:ea typeface="+mj-ea"/>
                <a:cs typeface="Tahoma" pitchFamily="34" charset="0"/>
              </a:rPr>
              <a:t>可复用</a:t>
            </a:r>
            <a:r>
              <a:rPr lang="zh-CN" altLang="en-US" sz="3200" b="0" dirty="0" smtClean="0">
                <a:latin typeface="+mj-ea"/>
                <a:ea typeface="+mj-ea"/>
                <a:cs typeface="Tahoma" pitchFamily="34" charset="0"/>
              </a:rPr>
              <a:t>代码</a:t>
            </a:r>
            <a:r>
              <a:rPr lang="zh-CN" altLang="en-US" sz="3200" dirty="0" smtClean="0">
                <a:latin typeface="+mj-ea"/>
                <a:ea typeface="+mj-ea"/>
                <a:cs typeface="Tahoma" pitchFamily="34" charset="0"/>
              </a:rPr>
              <a:t>在嵌入式开发中</a:t>
            </a:r>
            <a:r>
              <a:rPr lang="zh-CN" altLang="en-US" sz="3200" dirty="0">
                <a:latin typeface="+mj-ea"/>
                <a:ea typeface="+mj-ea"/>
                <a:cs typeface="Tahoma" pitchFamily="34" charset="0"/>
              </a:rPr>
              <a:t>非常</a:t>
            </a:r>
            <a:r>
              <a:rPr lang="zh-CN" altLang="en-US" sz="3200" dirty="0" smtClean="0">
                <a:latin typeface="+mj-ea"/>
                <a:ea typeface="+mj-ea"/>
                <a:cs typeface="Tahoma" pitchFamily="34" charset="0"/>
              </a:rPr>
              <a:t>重要！</a:t>
            </a:r>
            <a:endParaRPr lang="en-US" altLang="zh-CN" sz="3200" dirty="0" smtClean="0">
              <a:latin typeface="+mj-ea"/>
              <a:ea typeface="+mj-ea"/>
              <a:cs typeface="Tahoma" pitchFamily="34" charset="0"/>
            </a:endParaRPr>
          </a:p>
          <a:p>
            <a:pPr>
              <a:defRPr/>
            </a:pPr>
            <a:r>
              <a:rPr lang="en-US" altLang="zh-CN" sz="2400" dirty="0" smtClean="0">
                <a:latin typeface="Tahoma" pitchFamily="34" charset="0"/>
                <a:ea typeface="微軟正黑體" pitchFamily="34" charset="-120"/>
                <a:cs typeface="Tahoma" pitchFamily="34" charset="0"/>
              </a:rPr>
              <a:t>Reusable c</a:t>
            </a:r>
            <a:r>
              <a:rPr lang="en-US" altLang="zh-CN" sz="2400" b="0" dirty="0" smtClean="0">
                <a:latin typeface="Tahoma" pitchFamily="34" charset="0"/>
                <a:ea typeface="微軟正黑體" pitchFamily="34" charset="-120"/>
                <a:cs typeface="Tahoma" pitchFamily="34" charset="0"/>
              </a:rPr>
              <a:t>ode is extremely important in embedded design!</a:t>
            </a:r>
            <a:endParaRPr lang="zh-TW" altLang="en-US" sz="2400" b="0" dirty="0">
              <a:latin typeface="Tahoma" pitchFamily="34" charset="0"/>
              <a:ea typeface="微軟正黑體" pitchFamily="34" charset="-120"/>
              <a:cs typeface="Tahoma"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95" y="1075110"/>
            <a:ext cx="7323810" cy="5200000"/>
          </a:xfrm>
          <a:prstGeom prst="rect">
            <a:avLst/>
          </a:prstGeom>
        </p:spPr>
      </p:pic>
    </p:spTree>
    <p:extLst>
      <p:ext uri="{BB962C8B-B14F-4D97-AF65-F5344CB8AC3E}">
        <p14:creationId xmlns:p14="http://schemas.microsoft.com/office/powerpoint/2010/main" val="3571669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0" y="-27384"/>
            <a:ext cx="9144000" cy="954107"/>
          </a:xfrm>
          <a:prstGeom prst="rect">
            <a:avLst/>
          </a:prstGeom>
          <a:noFill/>
        </p:spPr>
        <p:txBody>
          <a:bodyPr>
            <a:spAutoFit/>
          </a:bodyPr>
          <a:lstStyle/>
          <a:p>
            <a:pPr>
              <a:defRPr/>
            </a:pPr>
            <a:r>
              <a:rPr lang="zh-CN" altLang="en-US" sz="3200" dirty="0" smtClean="0">
                <a:latin typeface="+mj-ea"/>
                <a:ea typeface="+mj-ea"/>
                <a:cs typeface="Tahoma" pitchFamily="34" charset="0"/>
              </a:rPr>
              <a:t>物联网时代趋势</a:t>
            </a:r>
            <a:r>
              <a:rPr lang="en-US" altLang="zh-CN" sz="3200" dirty="0" smtClean="0">
                <a:latin typeface="+mj-ea"/>
                <a:ea typeface="+mj-ea"/>
                <a:cs typeface="Tahoma" pitchFamily="34" charset="0"/>
              </a:rPr>
              <a:t>——</a:t>
            </a:r>
            <a:r>
              <a:rPr lang="zh-CN" altLang="en-US" sz="3200" dirty="0" smtClean="0">
                <a:latin typeface="+mj-ea"/>
                <a:ea typeface="+mj-ea"/>
                <a:cs typeface="Tahoma" pitchFamily="34" charset="0"/>
              </a:rPr>
              <a:t>开放性平台</a:t>
            </a:r>
            <a:endParaRPr lang="en-US" altLang="zh-CN" sz="3200" dirty="0" smtClean="0">
              <a:latin typeface="+mj-ea"/>
              <a:ea typeface="+mj-ea"/>
              <a:cs typeface="Tahoma" pitchFamily="34" charset="0"/>
            </a:endParaRPr>
          </a:p>
          <a:p>
            <a:pPr>
              <a:defRPr/>
            </a:pPr>
            <a:r>
              <a:rPr lang="en-US" altLang="zh-CN" sz="2400" b="0" dirty="0" smtClean="0">
                <a:latin typeface="Tahoma" pitchFamily="34" charset="0"/>
                <a:ea typeface="微軟正黑體" pitchFamily="34" charset="-120"/>
                <a:cs typeface="Tahoma" pitchFamily="34" charset="0"/>
              </a:rPr>
              <a:t>The trend of </a:t>
            </a:r>
            <a:r>
              <a:rPr lang="en-US" altLang="zh-CN" sz="2400" b="0" dirty="0" err="1" smtClean="0">
                <a:latin typeface="Tahoma" pitchFamily="34" charset="0"/>
                <a:ea typeface="微軟正黑體" pitchFamily="34" charset="-120"/>
                <a:cs typeface="Tahoma" pitchFamily="34" charset="0"/>
              </a:rPr>
              <a:t>IoT</a:t>
            </a:r>
            <a:r>
              <a:rPr lang="en-US" altLang="zh-CN" sz="2400" b="0" dirty="0" smtClean="0">
                <a:latin typeface="Tahoma" pitchFamily="34" charset="0"/>
                <a:ea typeface="微軟正黑體" pitchFamily="34" charset="-120"/>
                <a:cs typeface="Tahoma" pitchFamily="34" charset="0"/>
              </a:rPr>
              <a:t> era – </a:t>
            </a:r>
            <a:r>
              <a:rPr lang="en-US" altLang="zh-CN" sz="2400" dirty="0" smtClean="0">
                <a:latin typeface="Tahoma" pitchFamily="34" charset="0"/>
                <a:ea typeface="微軟正黑體" pitchFamily="34" charset="-120"/>
                <a:cs typeface="Tahoma" pitchFamily="34" charset="0"/>
              </a:rPr>
              <a:t>o</a:t>
            </a:r>
            <a:r>
              <a:rPr lang="en-US" altLang="zh-CN" sz="2400" b="0" dirty="0" smtClean="0">
                <a:latin typeface="Tahoma" pitchFamily="34" charset="0"/>
                <a:ea typeface="微軟正黑體" pitchFamily="34" charset="-120"/>
                <a:cs typeface="Tahoma" pitchFamily="34" charset="0"/>
              </a:rPr>
              <a:t>pen platforms</a:t>
            </a:r>
            <a:endParaRPr lang="zh-TW" altLang="en-US" sz="2400" b="0" dirty="0">
              <a:latin typeface="Tahoma" pitchFamily="34" charset="0"/>
              <a:ea typeface="微軟正黑體" pitchFamily="34" charset="-120"/>
              <a:cs typeface="Tahoma"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142" y="929000"/>
            <a:ext cx="6685715" cy="5000000"/>
          </a:xfrm>
          <a:prstGeom prst="rect">
            <a:avLst/>
          </a:prstGeom>
        </p:spPr>
      </p:pic>
    </p:spTree>
    <p:extLst>
      <p:ext uri="{BB962C8B-B14F-4D97-AF65-F5344CB8AC3E}">
        <p14:creationId xmlns:p14="http://schemas.microsoft.com/office/powerpoint/2010/main" val="2297520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0" y="-77788"/>
            <a:ext cx="9144000" cy="1014413"/>
          </a:xfrm>
          <a:prstGeom prst="rect">
            <a:avLst/>
          </a:prstGeom>
          <a:noFill/>
        </p:spPr>
        <p:txBody>
          <a:bodyPr>
            <a:spAutoFit/>
          </a:bodyPr>
          <a:lstStyle/>
          <a:p>
            <a:pPr>
              <a:defRPr/>
            </a:pPr>
            <a:r>
              <a:rPr lang="en-US" altLang="zh-CN" sz="3200" b="0" dirty="0" err="1">
                <a:ea typeface="微軟正黑體" pitchFamily="34" charset="-120"/>
              </a:rPr>
              <a:t>CoIDE</a:t>
            </a:r>
            <a:r>
              <a:rPr lang="zh-CN" altLang="en-US" sz="3200" b="0" dirty="0">
                <a:latin typeface="+mj-lt"/>
                <a:ea typeface="微軟正黑體" pitchFamily="34" charset="-120"/>
              </a:rPr>
              <a:t>，</a:t>
            </a:r>
            <a:r>
              <a:rPr lang="zh-CN" altLang="en-US" sz="3200" b="0" dirty="0">
                <a:latin typeface="+mj-ea"/>
                <a:ea typeface="+mj-ea"/>
              </a:rPr>
              <a:t>不仅仅是</a:t>
            </a:r>
            <a:r>
              <a:rPr lang="en-US" altLang="zh-CN" sz="3200" b="0" dirty="0">
                <a:ea typeface="微軟正黑體" pitchFamily="34" charset="-120"/>
              </a:rPr>
              <a:t>IDE</a:t>
            </a:r>
          </a:p>
          <a:p>
            <a:pPr>
              <a:defRPr/>
            </a:pPr>
            <a:r>
              <a:rPr lang="en-US" altLang="zh-CN" sz="2800" b="0" dirty="0" err="1">
                <a:ea typeface="微軟正黑體" pitchFamily="34" charset="-120"/>
              </a:rPr>
              <a:t>CoIDE</a:t>
            </a:r>
            <a:r>
              <a:rPr lang="en-US" altLang="zh-CN" sz="2800" b="0" dirty="0">
                <a:ea typeface="微軟正黑體" pitchFamily="34" charset="-120"/>
              </a:rPr>
              <a:t> is not only an IDE</a:t>
            </a:r>
            <a:endParaRPr lang="zh-TW" altLang="en-US" sz="2800" b="0" dirty="0">
              <a:ea typeface="微軟正黑體" pitchFamily="34" charset="-120"/>
            </a:endParaRPr>
          </a:p>
        </p:txBody>
      </p:sp>
      <p:sp>
        <p:nvSpPr>
          <p:cNvPr id="3" name="矩形 2"/>
          <p:cNvSpPr/>
          <p:nvPr/>
        </p:nvSpPr>
        <p:spPr>
          <a:xfrm>
            <a:off x="468313" y="1100138"/>
            <a:ext cx="5253037" cy="1708160"/>
          </a:xfrm>
          <a:prstGeom prst="rect">
            <a:avLst/>
          </a:prstGeom>
        </p:spPr>
        <p:txBody>
          <a:bodyPr wrap="square">
            <a:spAutoFit/>
          </a:bodyPr>
          <a:lstStyle/>
          <a:p>
            <a:pPr>
              <a:spcAft>
                <a:spcPts val="600"/>
              </a:spcAft>
              <a:defRPr/>
            </a:pPr>
            <a:r>
              <a:rPr lang="zh-CN" altLang="en-US" sz="2000" dirty="0">
                <a:latin typeface="+mn-lt"/>
                <a:ea typeface="+mn-ea"/>
              </a:rPr>
              <a:t>特征：</a:t>
            </a:r>
          </a:p>
          <a:p>
            <a:pPr marL="285750" indent="-285750">
              <a:buFont typeface="Arial" pitchFamily="34" charset="0"/>
              <a:buChar char="•"/>
              <a:defRPr/>
            </a:pPr>
            <a:r>
              <a:rPr lang="zh-CN" altLang="en-US" sz="1600" b="0" dirty="0"/>
              <a:t>免费使用</a:t>
            </a:r>
          </a:p>
          <a:p>
            <a:pPr marL="285750" indent="-285750">
              <a:buFont typeface="Arial" pitchFamily="34" charset="0"/>
              <a:buChar char="•"/>
              <a:defRPr/>
            </a:pPr>
            <a:r>
              <a:rPr lang="zh-CN" altLang="en-US" sz="1600" b="0" dirty="0"/>
              <a:t>以</a:t>
            </a:r>
            <a:r>
              <a:rPr lang="zh-CN" altLang="en-US" sz="1600" dirty="0">
                <a:solidFill>
                  <a:srgbClr val="FF0000"/>
                </a:solidFill>
              </a:rPr>
              <a:t>组件</a:t>
            </a:r>
            <a:r>
              <a:rPr lang="zh-CN" altLang="en-US" sz="1600" b="0" dirty="0"/>
              <a:t>为基础，实时共享，勾选即用</a:t>
            </a:r>
          </a:p>
          <a:p>
            <a:pPr marL="285750" indent="-285750">
              <a:buFont typeface="Arial" pitchFamily="34" charset="0"/>
              <a:buChar char="•"/>
              <a:defRPr/>
            </a:pPr>
            <a:r>
              <a:rPr lang="zh-CN" altLang="en-US" sz="1600" b="0" dirty="0"/>
              <a:t>基于</a:t>
            </a:r>
            <a:r>
              <a:rPr lang="en-US" altLang="zh-CN" sz="1600" b="0" dirty="0"/>
              <a:t>Eclipse + </a:t>
            </a:r>
            <a:r>
              <a:rPr lang="en-US" altLang="zh-CN" sz="1600" b="0" dirty="0" smtClean="0"/>
              <a:t>GCC</a:t>
            </a:r>
            <a:r>
              <a:rPr lang="zh-CN" altLang="en-US" sz="1600" b="0" dirty="0" smtClean="0"/>
              <a:t>（包括</a:t>
            </a:r>
            <a:r>
              <a:rPr lang="en-US" altLang="zh-CN" sz="1600" b="0" dirty="0" smtClean="0"/>
              <a:t>ARM GCC</a:t>
            </a:r>
            <a:r>
              <a:rPr lang="zh-CN" altLang="en-US" sz="1600" b="0" dirty="0" smtClean="0"/>
              <a:t>）</a:t>
            </a:r>
            <a:endParaRPr lang="en-US" altLang="zh-CN" sz="1600" b="0" dirty="0"/>
          </a:p>
          <a:p>
            <a:pPr marL="285750" indent="-285750">
              <a:buFont typeface="Arial" pitchFamily="34" charset="0"/>
              <a:buChar char="•"/>
              <a:defRPr/>
            </a:pPr>
            <a:r>
              <a:rPr lang="zh-CN" altLang="en-US" sz="1600" b="0" dirty="0" smtClean="0"/>
              <a:t>支持多种调试器，包括</a:t>
            </a:r>
            <a:r>
              <a:rPr lang="en-US" altLang="zh-CN" sz="1600" b="0" dirty="0" smtClean="0"/>
              <a:t>CMSIS-DAP</a:t>
            </a:r>
            <a:r>
              <a:rPr lang="zh-CN" altLang="en-US" sz="1600" dirty="0" smtClean="0"/>
              <a:t>、</a:t>
            </a:r>
            <a:r>
              <a:rPr lang="en-US" altLang="zh-CN" sz="1600" dirty="0" smtClean="0"/>
              <a:t>J-Link</a:t>
            </a:r>
            <a:r>
              <a:rPr lang="zh-CN" altLang="en-US" sz="1600" dirty="0" smtClean="0"/>
              <a:t>、</a:t>
            </a:r>
            <a:r>
              <a:rPr lang="en-US" altLang="zh-CN" sz="1600" dirty="0" err="1" smtClean="0"/>
              <a:t>CoLinkEx</a:t>
            </a:r>
            <a:r>
              <a:rPr lang="zh-CN" altLang="en-US" sz="1600" dirty="0"/>
              <a:t>、</a:t>
            </a:r>
            <a:r>
              <a:rPr lang="en-US" altLang="zh-CN" sz="1600" dirty="0" smtClean="0"/>
              <a:t>ST-Link</a:t>
            </a:r>
            <a:r>
              <a:rPr lang="zh-CN" altLang="en-US" sz="1600" dirty="0" smtClean="0"/>
              <a:t>等</a:t>
            </a:r>
            <a:endParaRPr lang="en-US" altLang="zh-CN" sz="1600" dirty="0" smtClean="0"/>
          </a:p>
        </p:txBody>
      </p:sp>
      <p:grpSp>
        <p:nvGrpSpPr>
          <p:cNvPr id="63491" name="组合 3"/>
          <p:cNvGrpSpPr>
            <a:grpSpLocks/>
          </p:cNvGrpSpPr>
          <p:nvPr/>
        </p:nvGrpSpPr>
        <p:grpSpPr bwMode="auto">
          <a:xfrm>
            <a:off x="-22225" y="3356992"/>
            <a:ext cx="3913188" cy="2971800"/>
            <a:chOff x="1596958" y="1903175"/>
            <a:chExt cx="5900172" cy="4435384"/>
          </a:xfrm>
        </p:grpSpPr>
        <p:grpSp>
          <p:nvGrpSpPr>
            <p:cNvPr id="63494" name="Group 3"/>
            <p:cNvGrpSpPr>
              <a:grpSpLocks/>
            </p:cNvGrpSpPr>
            <p:nvPr/>
          </p:nvGrpSpPr>
          <p:grpSpPr bwMode="auto">
            <a:xfrm>
              <a:off x="1596958" y="2430683"/>
              <a:ext cx="4130434" cy="3907876"/>
              <a:chOff x="-316" y="-81"/>
              <a:chExt cx="2765" cy="2718"/>
            </a:xfrm>
          </p:grpSpPr>
          <p:pic>
            <p:nvPicPr>
              <p:cNvPr id="63504" name="Picture 5" descr="Blue2"/>
              <p:cNvPicPr>
                <a:picLocks noChangeAspect="1" noChangeArrowheads="1"/>
              </p:cNvPicPr>
              <p:nvPr/>
            </p:nvPicPr>
            <p:blipFill>
              <a:blip r:embed="rId3"/>
              <a:srcRect/>
              <a:stretch>
                <a:fillRect/>
              </a:stretch>
            </p:blipFill>
            <p:spPr bwMode="auto">
              <a:xfrm>
                <a:off x="-316" y="-81"/>
                <a:ext cx="2765" cy="2718"/>
              </a:xfrm>
              <a:prstGeom prst="rect">
                <a:avLst/>
              </a:prstGeom>
              <a:noFill/>
              <a:ln w="9525">
                <a:noFill/>
                <a:miter lim="800000"/>
                <a:headEnd/>
                <a:tailEnd/>
              </a:ln>
            </p:spPr>
          </p:pic>
          <p:sp>
            <p:nvSpPr>
              <p:cNvPr id="63505" name="Text Box 6"/>
              <p:cNvSpPr txBox="1">
                <a:spLocks noChangeArrowheads="1"/>
              </p:cNvSpPr>
              <p:nvPr/>
            </p:nvSpPr>
            <p:spPr bwMode="auto">
              <a:xfrm>
                <a:off x="490" y="872"/>
                <a:ext cx="1251" cy="1054"/>
              </a:xfrm>
              <a:prstGeom prst="rect">
                <a:avLst/>
              </a:prstGeom>
              <a:noFill/>
              <a:ln w="9525">
                <a:noFill/>
                <a:miter lim="800000"/>
                <a:headEnd/>
                <a:tailEnd/>
              </a:ln>
            </p:spPr>
            <p:txBody>
              <a:bodyPr lIns="91436" tIns="45718" rIns="91436" bIns="45718">
                <a:spAutoFit/>
              </a:bodyPr>
              <a:lstStyle/>
              <a:p>
                <a:pPr algn="ctr" eaLnBrk="0" hangingPunct="0">
                  <a:spcBef>
                    <a:spcPct val="50000"/>
                  </a:spcBef>
                </a:pPr>
                <a:endParaRPr lang="zh-CN" altLang="en-US" sz="6000">
                  <a:solidFill>
                    <a:srgbClr val="002760"/>
                  </a:solidFill>
                  <a:latin typeface="Eurostile LT Std"/>
                  <a:ea typeface="微软雅黑"/>
                  <a:cs typeface="Arial" charset="0"/>
                </a:endParaRPr>
              </a:p>
            </p:txBody>
          </p:sp>
        </p:grpSp>
        <p:sp>
          <p:nvSpPr>
            <p:cNvPr id="6" name="Text Box 7"/>
            <p:cNvSpPr txBox="1">
              <a:spLocks noChangeArrowheads="1"/>
            </p:cNvSpPr>
            <p:nvPr/>
          </p:nvSpPr>
          <p:spPr bwMode="auto">
            <a:xfrm>
              <a:off x="2927788" y="2521569"/>
              <a:ext cx="1469657" cy="597071"/>
            </a:xfrm>
            <a:prstGeom prst="rect">
              <a:avLst/>
            </a:prstGeom>
            <a:noFill/>
            <a:ln w="9525">
              <a:noFill/>
              <a:miter lim="800000"/>
              <a:headEnd/>
              <a:tailEnd/>
            </a:ln>
            <a:effectLst>
              <a:outerShdw blurRad="50800" dist="38100" algn="l" rotWithShape="0">
                <a:schemeClr val="bg1">
                  <a:lumMod val="65000"/>
                  <a:alpha val="40000"/>
                </a:schemeClr>
              </a:outerShdw>
            </a:effectLst>
          </p:spPr>
          <p:txBody>
            <a:bodyPr>
              <a:spAutoFit/>
            </a:bodyPr>
            <a:lstStyle/>
            <a:p>
              <a:pPr algn="ctr" fontAlgn="auto">
                <a:spcBef>
                  <a:spcPct val="50000"/>
                </a:spcBef>
                <a:spcAft>
                  <a:spcPts val="0"/>
                </a:spcAft>
                <a:defRPr/>
              </a:pPr>
              <a:r>
                <a:rPr lang="en-US" sz="2000" dirty="0">
                  <a:solidFill>
                    <a:srgbClr val="FF6600"/>
                  </a:solidFill>
                  <a:effectLst>
                    <a:outerShdw dist="38100" algn="l" rotWithShape="0">
                      <a:schemeClr val="bg1">
                        <a:alpha val="50000"/>
                      </a:schemeClr>
                    </a:outerShdw>
                  </a:effectLst>
                  <a:latin typeface="+mn-lt"/>
                  <a:ea typeface="+mn-ea"/>
                  <a:cs typeface="Arial" pitchFamily="34" charset="0"/>
                </a:rPr>
                <a:t>30%</a:t>
              </a:r>
            </a:p>
          </p:txBody>
        </p:sp>
        <p:sp>
          <p:nvSpPr>
            <p:cNvPr id="7" name="Text Box 10"/>
            <p:cNvSpPr txBox="1">
              <a:spLocks noChangeArrowheads="1"/>
            </p:cNvSpPr>
            <p:nvPr/>
          </p:nvSpPr>
          <p:spPr bwMode="auto">
            <a:xfrm>
              <a:off x="2666888" y="3639892"/>
              <a:ext cx="2036935" cy="874283"/>
            </a:xfrm>
            <a:prstGeom prst="rect">
              <a:avLst/>
            </a:prstGeom>
            <a:noFill/>
            <a:ln w="9525">
              <a:noFill/>
              <a:miter lim="800000"/>
              <a:headEnd/>
              <a:tailEnd/>
            </a:ln>
          </p:spPr>
          <p:txBody>
            <a:bodyPr>
              <a:spAutoFit/>
            </a:bodyPr>
            <a:lstStyle/>
            <a:p>
              <a:pPr fontAlgn="auto">
                <a:spcBef>
                  <a:spcPct val="50000"/>
                </a:spcBef>
                <a:spcAft>
                  <a:spcPts val="0"/>
                </a:spcAft>
                <a:defRPr/>
              </a:pPr>
              <a:r>
                <a:rPr lang="en-US" sz="3200" dirty="0">
                  <a:solidFill>
                    <a:srgbClr val="FF6600"/>
                  </a:solidFill>
                  <a:effectLst>
                    <a:outerShdw blurRad="38100" dist="38100" dir="2700000" algn="tl">
                      <a:srgbClr val="C0C0C0"/>
                    </a:outerShdw>
                  </a:effectLst>
                  <a:latin typeface="+mn-lt"/>
                  <a:ea typeface="微软雅黑" pitchFamily="34" charset="-122"/>
                  <a:cs typeface="Arial" pitchFamily="34" charset="0"/>
                </a:rPr>
                <a:t>70%</a:t>
              </a:r>
            </a:p>
          </p:txBody>
        </p:sp>
        <p:sp>
          <p:nvSpPr>
            <p:cNvPr id="8" name="Rectangle 11"/>
            <p:cNvSpPr>
              <a:spLocks noChangeArrowheads="1"/>
            </p:cNvSpPr>
            <p:nvPr/>
          </p:nvSpPr>
          <p:spPr bwMode="auto">
            <a:xfrm>
              <a:off x="5615777" y="3867348"/>
              <a:ext cx="1728164" cy="964318"/>
            </a:xfrm>
            <a:prstGeom prst="rect">
              <a:avLst/>
            </a:prstGeom>
            <a:noFill/>
            <a:ln w="9525">
              <a:noFill/>
              <a:miter lim="800000"/>
              <a:headEnd/>
              <a:tailEnd/>
            </a:ln>
          </p:spPr>
          <p:txBody>
            <a:bodyPr>
              <a:spAutoFit/>
            </a:bodyPr>
            <a:lstStyle/>
            <a:p>
              <a:pPr>
                <a:defRPr/>
              </a:pPr>
              <a:r>
                <a:rPr lang="en-US" altLang="zh-CN" b="0" dirty="0">
                  <a:latin typeface="+mn-lt"/>
                  <a:ea typeface="+mn-ea"/>
                  <a:cs typeface="Arial" pitchFamily="34" charset="0"/>
                </a:rPr>
                <a:t>OS, </a:t>
              </a:r>
              <a:r>
                <a:rPr lang="zh-CN" altLang="en-US" b="0" dirty="0">
                  <a:latin typeface="+mn-lt"/>
                  <a:ea typeface="+mn-ea"/>
                  <a:cs typeface="Arial" pitchFamily="34" charset="0"/>
                </a:rPr>
                <a:t>驱动</a:t>
              </a:r>
              <a:r>
                <a:rPr lang="en-US" altLang="zh-CN" b="0" dirty="0">
                  <a:latin typeface="+mn-lt"/>
                  <a:ea typeface="+mn-ea"/>
                  <a:cs typeface="Arial" pitchFamily="34" charset="0"/>
                </a:rPr>
                <a:t>, </a:t>
              </a:r>
              <a:r>
                <a:rPr lang="zh-CN" altLang="en-US" b="0" dirty="0">
                  <a:latin typeface="+mn-lt"/>
                  <a:ea typeface="+mn-ea"/>
                  <a:cs typeface="Arial" pitchFamily="34" charset="0"/>
                </a:rPr>
                <a:t>中间件等</a:t>
              </a:r>
              <a:endParaRPr lang="en-US" altLang="zh-CN" b="0" dirty="0">
                <a:solidFill>
                  <a:srgbClr val="000000"/>
                </a:solidFill>
                <a:latin typeface="+mn-lt"/>
                <a:ea typeface="+mn-ea"/>
                <a:cs typeface="Arial" pitchFamily="34" charset="0"/>
              </a:endParaRPr>
            </a:p>
          </p:txBody>
        </p:sp>
        <p:sp>
          <p:nvSpPr>
            <p:cNvPr id="9" name="Rectangle 12"/>
            <p:cNvSpPr>
              <a:spLocks noChangeArrowheads="1"/>
            </p:cNvSpPr>
            <p:nvPr/>
          </p:nvSpPr>
          <p:spPr bwMode="auto">
            <a:xfrm>
              <a:off x="5615777" y="2720593"/>
              <a:ext cx="1881353" cy="549684"/>
            </a:xfrm>
            <a:prstGeom prst="rect">
              <a:avLst/>
            </a:prstGeom>
            <a:noFill/>
            <a:ln w="9525">
              <a:noFill/>
              <a:miter lim="800000"/>
              <a:headEnd/>
              <a:tailEnd/>
            </a:ln>
          </p:spPr>
          <p:txBody>
            <a:bodyPr>
              <a:spAutoFit/>
            </a:bodyPr>
            <a:lstStyle/>
            <a:p>
              <a:pPr>
                <a:defRPr/>
              </a:pPr>
              <a:r>
                <a:rPr lang="zh-CN" altLang="en-US" b="0" dirty="0">
                  <a:solidFill>
                    <a:srgbClr val="000000"/>
                  </a:solidFill>
                  <a:latin typeface="+mn-lt"/>
                  <a:ea typeface="+mn-ea"/>
                  <a:cs typeface="Arial" pitchFamily="34" charset="0"/>
                </a:rPr>
                <a:t>应用层</a:t>
              </a:r>
              <a:endParaRPr lang="en-US" altLang="zh-CN" b="0" dirty="0">
                <a:solidFill>
                  <a:srgbClr val="000000"/>
                </a:solidFill>
                <a:latin typeface="+mn-lt"/>
                <a:ea typeface="+mn-ea"/>
                <a:cs typeface="Arial" pitchFamily="34" charset="0"/>
              </a:endParaRPr>
            </a:p>
          </p:txBody>
        </p:sp>
        <p:sp>
          <p:nvSpPr>
            <p:cNvPr id="10" name="Text Box 13"/>
            <p:cNvSpPr txBox="1">
              <a:spLocks noChangeArrowheads="1"/>
            </p:cNvSpPr>
            <p:nvPr/>
          </p:nvSpPr>
          <p:spPr bwMode="auto">
            <a:xfrm>
              <a:off x="2484976" y="1903175"/>
              <a:ext cx="2355281" cy="552053"/>
            </a:xfrm>
            <a:prstGeom prst="rect">
              <a:avLst/>
            </a:prstGeom>
            <a:noFill/>
            <a:ln w="9525">
              <a:noFill/>
              <a:miter lim="800000"/>
              <a:headEnd/>
              <a:tailEnd/>
            </a:ln>
          </p:spPr>
          <p:txBody>
            <a:bodyPr>
              <a:spAutoFit/>
            </a:bodyPr>
            <a:lstStyle/>
            <a:p>
              <a:pPr algn="ctr">
                <a:defRPr/>
              </a:pPr>
              <a:r>
                <a:rPr lang="zh-CN" altLang="en-US" dirty="0">
                  <a:solidFill>
                    <a:srgbClr val="185EC1"/>
                  </a:solidFill>
                  <a:latin typeface="+mn-ea"/>
                  <a:ea typeface="+mn-ea"/>
                  <a:cs typeface="Arial" pitchFamily="34" charset="0"/>
                </a:rPr>
                <a:t>整个工程</a:t>
              </a:r>
              <a:endParaRPr lang="en-US" altLang="zh-CN" dirty="0">
                <a:solidFill>
                  <a:srgbClr val="185EC1"/>
                </a:solidFill>
                <a:latin typeface="+mn-ea"/>
                <a:ea typeface="+mn-ea"/>
                <a:cs typeface="Arial" pitchFamily="34" charset="0"/>
              </a:endParaRPr>
            </a:p>
          </p:txBody>
        </p:sp>
        <p:sp>
          <p:nvSpPr>
            <p:cNvPr id="11" name="Rectangle 14"/>
            <p:cNvSpPr>
              <a:spLocks noChangeArrowheads="1"/>
            </p:cNvSpPr>
            <p:nvPr/>
          </p:nvSpPr>
          <p:spPr bwMode="auto">
            <a:xfrm>
              <a:off x="2279129" y="4526022"/>
              <a:ext cx="2764583" cy="552054"/>
            </a:xfrm>
            <a:prstGeom prst="rect">
              <a:avLst/>
            </a:prstGeom>
            <a:noFill/>
            <a:ln w="9525">
              <a:noFill/>
              <a:miter lim="800000"/>
              <a:headEnd/>
              <a:tailEnd/>
            </a:ln>
          </p:spPr>
          <p:txBody>
            <a:bodyPr>
              <a:spAutoFit/>
            </a:bodyPr>
            <a:lstStyle/>
            <a:p>
              <a:pPr algn="ctr" fontAlgn="auto">
                <a:spcBef>
                  <a:spcPts val="0"/>
                </a:spcBef>
                <a:spcAft>
                  <a:spcPts val="0"/>
                </a:spcAft>
                <a:defRPr/>
              </a:pPr>
              <a:r>
                <a:rPr lang="en-US" dirty="0" err="1">
                  <a:solidFill>
                    <a:srgbClr val="FF0000"/>
                  </a:solidFill>
                  <a:effectLst>
                    <a:outerShdw blurRad="38100" dist="38100" dir="2700000" algn="tl">
                      <a:srgbClr val="C0C0C0"/>
                    </a:outerShdw>
                  </a:effectLst>
                  <a:latin typeface="+mn-lt"/>
                  <a:ea typeface="+mn-ea"/>
                  <a:cs typeface="Arial" pitchFamily="34" charset="0"/>
                </a:rPr>
                <a:t>CooCox</a:t>
              </a:r>
              <a:r>
                <a:rPr lang="zh-CN" altLang="en-US" dirty="0">
                  <a:effectLst>
                    <a:outerShdw blurRad="38100" dist="38100" dir="2700000" algn="tl">
                      <a:srgbClr val="C0C0C0"/>
                    </a:outerShdw>
                  </a:effectLst>
                  <a:latin typeface="+mn-lt"/>
                  <a:ea typeface="+mn-ea"/>
                  <a:cs typeface="Arial" pitchFamily="34" charset="0"/>
                </a:rPr>
                <a:t>已完成</a:t>
              </a:r>
              <a:endParaRPr lang="en-US" dirty="0">
                <a:latin typeface="+mn-lt"/>
                <a:ea typeface="+mn-ea"/>
                <a:cs typeface="Arial" pitchFamily="34" charset="0"/>
              </a:endParaRPr>
            </a:p>
          </p:txBody>
        </p:sp>
        <p:sp>
          <p:nvSpPr>
            <p:cNvPr id="12" name="Rectangle 15"/>
            <p:cNvSpPr>
              <a:spLocks noChangeArrowheads="1"/>
            </p:cNvSpPr>
            <p:nvPr/>
          </p:nvSpPr>
          <p:spPr bwMode="auto">
            <a:xfrm>
              <a:off x="2652527" y="2993066"/>
              <a:ext cx="2017786" cy="552053"/>
            </a:xfrm>
            <a:prstGeom prst="rect">
              <a:avLst/>
            </a:prstGeom>
            <a:noFill/>
            <a:ln w="9525">
              <a:noFill/>
              <a:miter lim="800000"/>
              <a:headEnd/>
              <a:tailEnd/>
            </a:ln>
          </p:spPr>
          <p:txBody>
            <a:bodyPr wrap="none">
              <a:spAutoFit/>
            </a:bodyPr>
            <a:lstStyle/>
            <a:p>
              <a:pPr algn="ctr">
                <a:defRPr/>
              </a:pPr>
              <a:r>
                <a:rPr lang="zh-CN" altLang="en-US" dirty="0">
                  <a:solidFill>
                    <a:schemeClr val="bg1"/>
                  </a:solidFill>
                  <a:latin typeface="+mn-ea"/>
                  <a:ea typeface="+mn-ea"/>
                  <a:cs typeface="Arial" pitchFamily="34" charset="0"/>
                </a:rPr>
                <a:t>由用户开发</a:t>
              </a:r>
              <a:endParaRPr lang="en-US" altLang="zh-CN" dirty="0">
                <a:solidFill>
                  <a:schemeClr val="bg1"/>
                </a:solidFill>
                <a:latin typeface="+mn-ea"/>
                <a:ea typeface="+mn-ea"/>
                <a:cs typeface="Arial" pitchFamily="34" charset="0"/>
              </a:endParaRPr>
            </a:p>
          </p:txBody>
        </p:sp>
        <p:cxnSp>
          <p:nvCxnSpPr>
            <p:cNvPr id="63502" name="直接连接符 12"/>
            <p:cNvCxnSpPr>
              <a:cxnSpLocks noChangeShapeType="1"/>
            </p:cNvCxnSpPr>
            <p:nvPr/>
          </p:nvCxnSpPr>
          <p:spPr bwMode="auto">
            <a:xfrm>
              <a:off x="4348819" y="2924944"/>
              <a:ext cx="1260000" cy="0"/>
            </a:xfrm>
            <a:prstGeom prst="line">
              <a:avLst/>
            </a:prstGeom>
            <a:noFill/>
            <a:ln w="12700" algn="ctr">
              <a:solidFill>
                <a:srgbClr val="000000"/>
              </a:solidFill>
              <a:round/>
              <a:headEnd/>
              <a:tailEnd/>
            </a:ln>
          </p:spPr>
        </p:cxnSp>
        <p:cxnSp>
          <p:nvCxnSpPr>
            <p:cNvPr id="63503" name="直接连接符 13"/>
            <p:cNvCxnSpPr>
              <a:cxnSpLocks noChangeShapeType="1"/>
            </p:cNvCxnSpPr>
            <p:nvPr/>
          </p:nvCxnSpPr>
          <p:spPr bwMode="auto">
            <a:xfrm>
              <a:off x="4456819" y="4077073"/>
              <a:ext cx="1152000" cy="0"/>
            </a:xfrm>
            <a:prstGeom prst="line">
              <a:avLst/>
            </a:prstGeom>
            <a:noFill/>
            <a:ln w="12700" algn="ctr">
              <a:solidFill>
                <a:srgbClr val="000000"/>
              </a:solidFill>
              <a:round/>
              <a:headEnd/>
              <a:tailEnd/>
            </a:ln>
          </p:spPr>
        </p:cxnSp>
      </p:grpSp>
      <p:pic>
        <p:nvPicPr>
          <p:cNvPr id="63492" name="Picture 4"/>
          <p:cNvPicPr>
            <a:picLocks noChangeAspect="1" noChangeArrowheads="1"/>
          </p:cNvPicPr>
          <p:nvPr/>
        </p:nvPicPr>
        <p:blipFill>
          <a:blip r:embed="rId4"/>
          <a:srcRect/>
          <a:stretch>
            <a:fillRect/>
          </a:stretch>
        </p:blipFill>
        <p:spPr bwMode="auto">
          <a:xfrm>
            <a:off x="3683000" y="3055938"/>
            <a:ext cx="5421313" cy="2854325"/>
          </a:xfrm>
          <a:prstGeom prst="rect">
            <a:avLst/>
          </a:prstGeom>
          <a:noFill/>
          <a:ln w="9525">
            <a:noFill/>
            <a:miter lim="800000"/>
            <a:headEnd/>
            <a:tailEnd/>
          </a:ln>
        </p:spPr>
      </p:pic>
      <p:sp>
        <p:nvSpPr>
          <p:cNvPr id="18" name="TextBox 17"/>
          <p:cNvSpPr txBox="1"/>
          <p:nvPr/>
        </p:nvSpPr>
        <p:spPr>
          <a:xfrm>
            <a:off x="5721350" y="1498600"/>
            <a:ext cx="3025775" cy="1184940"/>
          </a:xfrm>
          <a:prstGeom prst="rect">
            <a:avLst/>
          </a:prstGeom>
          <a:solidFill>
            <a:srgbClr val="CCECFF"/>
          </a:solidFill>
        </p:spPr>
        <p:txBody>
          <a:bodyPr>
            <a:spAutoFit/>
          </a:bodyPr>
          <a:lstStyle/>
          <a:p>
            <a:pPr>
              <a:spcAft>
                <a:spcPts val="600"/>
              </a:spcAft>
              <a:defRPr/>
            </a:pPr>
            <a:r>
              <a:rPr lang="en-US" altLang="zh-CN" dirty="0">
                <a:solidFill>
                  <a:srgbClr val="FF0000"/>
                </a:solidFill>
                <a:latin typeface="+mn-ea"/>
                <a:ea typeface="+mn-ea"/>
              </a:rPr>
              <a:t>* </a:t>
            </a:r>
            <a:r>
              <a:rPr lang="zh-CN" altLang="en-US" dirty="0">
                <a:solidFill>
                  <a:srgbClr val="FF0000"/>
                </a:solidFill>
                <a:latin typeface="+mn-ea"/>
                <a:ea typeface="+mn-ea"/>
              </a:rPr>
              <a:t>组件：</a:t>
            </a:r>
            <a:endParaRPr lang="en-US" altLang="zh-CN" dirty="0">
              <a:solidFill>
                <a:srgbClr val="FF0000"/>
              </a:solidFill>
              <a:latin typeface="+mn-ea"/>
              <a:ea typeface="+mn-ea"/>
            </a:endParaRPr>
          </a:p>
          <a:p>
            <a:pPr>
              <a:spcAft>
                <a:spcPts val="600"/>
              </a:spcAft>
              <a:defRPr/>
            </a:pPr>
            <a:r>
              <a:rPr lang="zh-CN" altLang="en-US" sz="1600" dirty="0">
                <a:latin typeface="+mn-lt"/>
                <a:ea typeface="+mn-ea"/>
              </a:rPr>
              <a:t>相对独立的可复用代码片段，包括启动代码、外围库、驱动、</a:t>
            </a:r>
            <a:r>
              <a:rPr lang="en-US" altLang="zh-CN" sz="1600" dirty="0">
                <a:latin typeface="+mn-lt"/>
                <a:ea typeface="+mn-ea"/>
              </a:rPr>
              <a:t>OS</a:t>
            </a:r>
            <a:r>
              <a:rPr lang="zh-CN" altLang="en-US" sz="1600" dirty="0">
                <a:latin typeface="+mn-lt"/>
                <a:ea typeface="+mn-ea"/>
              </a:rPr>
              <a:t>、例子等。</a:t>
            </a:r>
            <a:r>
              <a:rPr lang="en-US" altLang="zh-CN" sz="1600" dirty="0">
                <a:latin typeface="+mn-lt"/>
                <a:ea typeface="+mn-ea"/>
              </a:rPr>
              <a:t> </a:t>
            </a:r>
            <a:endParaRPr lang="zh-CN" altLang="en-US" sz="1600" dirty="0">
              <a:latin typeface="+mn-lt"/>
              <a:ea typeface="+mn-ea"/>
            </a:endParaRPr>
          </a:p>
        </p:txBody>
      </p:sp>
    </p:spTree>
    <p:extLst>
      <p:ext uri="{BB962C8B-B14F-4D97-AF65-F5344CB8AC3E}">
        <p14:creationId xmlns:p14="http://schemas.microsoft.com/office/powerpoint/2010/main" val="894241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00433" y="1297348"/>
            <a:ext cx="7943133" cy="2554683"/>
            <a:chOff x="564474" y="3086317"/>
            <a:chExt cx="4871622" cy="1566819"/>
          </a:xfrm>
        </p:grpSpPr>
        <p:grpSp>
          <p:nvGrpSpPr>
            <p:cNvPr id="3" name="组合 2"/>
            <p:cNvGrpSpPr/>
            <p:nvPr/>
          </p:nvGrpSpPr>
          <p:grpSpPr>
            <a:xfrm>
              <a:off x="564474" y="3086317"/>
              <a:ext cx="4871622" cy="1566819"/>
              <a:chOff x="781279" y="4976777"/>
              <a:chExt cx="5792262" cy="2006291"/>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79" y="4976777"/>
                <a:ext cx="5792262" cy="2006291"/>
              </a:xfrm>
              <a:prstGeom prst="rect">
                <a:avLst/>
              </a:prstGeom>
            </p:spPr>
          </p:pic>
          <p:sp>
            <p:nvSpPr>
              <p:cNvPr id="6" name="矩形 5"/>
              <p:cNvSpPr/>
              <p:nvPr/>
            </p:nvSpPr>
            <p:spPr bwMode="auto">
              <a:xfrm>
                <a:off x="3419872" y="5231167"/>
                <a:ext cx="576064" cy="598220"/>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endParaRPr>
              </a:p>
            </p:txBody>
          </p:sp>
          <p:sp>
            <p:nvSpPr>
              <p:cNvPr id="7" name="矩形 6"/>
              <p:cNvSpPr/>
              <p:nvPr/>
            </p:nvSpPr>
            <p:spPr bwMode="auto">
              <a:xfrm>
                <a:off x="3092913" y="5876605"/>
                <a:ext cx="2916153" cy="414985"/>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endParaRPr>
              </a:p>
            </p:txBody>
          </p:sp>
        </p:grpSp>
        <p:sp>
          <p:nvSpPr>
            <p:cNvPr id="4" name="矩形 3"/>
            <p:cNvSpPr/>
            <p:nvPr/>
          </p:nvSpPr>
          <p:spPr bwMode="auto">
            <a:xfrm>
              <a:off x="4968000" y="4427936"/>
              <a:ext cx="355661" cy="216000"/>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endParaRPr>
            </a:p>
          </p:txBody>
        </p:sp>
      </p:grpSp>
      <p:sp>
        <p:nvSpPr>
          <p:cNvPr id="8" name="文字方塊 1"/>
          <p:cNvSpPr txBox="1"/>
          <p:nvPr/>
        </p:nvSpPr>
        <p:spPr>
          <a:xfrm>
            <a:off x="0" y="-77788"/>
            <a:ext cx="9144000" cy="1015663"/>
          </a:xfrm>
          <a:prstGeom prst="rect">
            <a:avLst/>
          </a:prstGeom>
          <a:noFill/>
        </p:spPr>
        <p:txBody>
          <a:bodyPr>
            <a:spAutoFit/>
          </a:bodyPr>
          <a:lstStyle/>
          <a:p>
            <a:pPr>
              <a:defRPr/>
            </a:pPr>
            <a:r>
              <a:rPr lang="zh-CN" altLang="en-US" sz="3200" b="0" dirty="0">
                <a:latin typeface="+mj-ea"/>
                <a:ea typeface="+mj-ea"/>
              </a:rPr>
              <a:t>更是一个组件共享平台</a:t>
            </a:r>
            <a:endParaRPr lang="en-US" altLang="zh-CN" sz="3200" b="0" dirty="0">
              <a:latin typeface="+mj-ea"/>
              <a:ea typeface="+mj-ea"/>
            </a:endParaRPr>
          </a:p>
          <a:p>
            <a:pPr>
              <a:defRPr/>
            </a:pPr>
            <a:r>
              <a:rPr lang="en-US" altLang="zh-CN" sz="2800" b="0" dirty="0">
                <a:latin typeface="+mn-lt"/>
                <a:ea typeface="微軟正黑體" pitchFamily="34" charset="-120"/>
              </a:rPr>
              <a:t>More a SHARING platform for components</a:t>
            </a:r>
            <a:endParaRPr lang="zh-TW" altLang="en-US" sz="2800" b="0" dirty="0">
              <a:latin typeface="+mn-lt"/>
              <a:ea typeface="微軟正黑體" pitchFamily="34" charset="-120"/>
            </a:endParaRPr>
          </a:p>
        </p:txBody>
      </p:sp>
      <p:sp>
        <p:nvSpPr>
          <p:cNvPr id="9" name="矩形 8"/>
          <p:cNvSpPr/>
          <p:nvPr/>
        </p:nvSpPr>
        <p:spPr>
          <a:xfrm>
            <a:off x="1846804" y="4221088"/>
            <a:ext cx="5534025" cy="1323439"/>
          </a:xfrm>
          <a:prstGeom prst="rect">
            <a:avLst/>
          </a:prstGeom>
        </p:spPr>
        <p:txBody>
          <a:bodyPr>
            <a:spAutoFit/>
          </a:bodyPr>
          <a:lstStyle/>
          <a:p>
            <a:pPr algn="ctr">
              <a:defRPr/>
            </a:pPr>
            <a:r>
              <a:rPr lang="zh-CN" altLang="en-US" sz="2000" dirty="0">
                <a:latin typeface="+mn-lt"/>
                <a:ea typeface="+mn-ea"/>
              </a:rPr>
              <a:t>一键查看</a:t>
            </a:r>
            <a:r>
              <a:rPr lang="en-US" altLang="zh-CN" sz="2000" dirty="0">
                <a:latin typeface="+mn-lt"/>
                <a:ea typeface="+mn-ea"/>
              </a:rPr>
              <a:t>/</a:t>
            </a:r>
            <a:r>
              <a:rPr lang="zh-CN" altLang="en-US" sz="2000" dirty="0">
                <a:latin typeface="+mn-lt"/>
                <a:ea typeface="+mn-ea"/>
              </a:rPr>
              <a:t>添加组件例子到工程</a:t>
            </a:r>
            <a:endParaRPr lang="en-US" altLang="zh-CN" sz="2000" dirty="0">
              <a:latin typeface="+mn-lt"/>
              <a:ea typeface="+mn-ea"/>
            </a:endParaRPr>
          </a:p>
          <a:p>
            <a:pPr algn="ctr">
              <a:defRPr/>
            </a:pPr>
            <a:r>
              <a:rPr lang="zh-CN" altLang="en-US" sz="2000" dirty="0">
                <a:latin typeface="+mn-lt"/>
                <a:ea typeface="+mn-ea"/>
              </a:rPr>
              <a:t>刷新组件列表，实时获取最新组件</a:t>
            </a:r>
          </a:p>
          <a:p>
            <a:pPr algn="ctr">
              <a:defRPr/>
            </a:pPr>
            <a:r>
              <a:rPr lang="zh-CN" altLang="en-US" sz="2000" dirty="0">
                <a:latin typeface="+mn-lt"/>
                <a:ea typeface="+mn-ea"/>
              </a:rPr>
              <a:t>快速上传组件</a:t>
            </a:r>
            <a:r>
              <a:rPr lang="en-US" altLang="zh-CN" sz="2000" dirty="0">
                <a:latin typeface="+mn-lt"/>
                <a:ea typeface="+mn-ea"/>
              </a:rPr>
              <a:t>/</a:t>
            </a:r>
            <a:r>
              <a:rPr lang="zh-CN" altLang="en-US" sz="2000" dirty="0">
                <a:latin typeface="+mn-lt"/>
                <a:ea typeface="+mn-ea"/>
              </a:rPr>
              <a:t>例子</a:t>
            </a:r>
            <a:endParaRPr lang="en-US" altLang="zh-CN" sz="2000" dirty="0">
              <a:latin typeface="+mn-lt"/>
              <a:ea typeface="+mn-ea"/>
            </a:endParaRPr>
          </a:p>
          <a:p>
            <a:pPr algn="ctr">
              <a:defRPr/>
            </a:pPr>
            <a:r>
              <a:rPr lang="zh-CN" altLang="en-US" sz="2000" dirty="0">
                <a:latin typeface="+mn-lt"/>
                <a:ea typeface="+mn-ea"/>
              </a:rPr>
              <a:t>从</a:t>
            </a:r>
            <a:r>
              <a:rPr lang="en-US" altLang="zh-CN" sz="2000" dirty="0" err="1">
                <a:latin typeface="+mn-lt"/>
                <a:ea typeface="+mn-ea"/>
              </a:rPr>
              <a:t>CooCox</a:t>
            </a:r>
            <a:r>
              <a:rPr lang="zh-CN" altLang="en-US" sz="2000" dirty="0">
                <a:latin typeface="+mn-lt"/>
                <a:ea typeface="+mn-ea"/>
              </a:rPr>
              <a:t>论坛获取免费的技术支持</a:t>
            </a:r>
          </a:p>
        </p:txBody>
      </p:sp>
    </p:spTree>
    <p:extLst>
      <p:ext uri="{BB962C8B-B14F-4D97-AF65-F5344CB8AC3E}">
        <p14:creationId xmlns:p14="http://schemas.microsoft.com/office/powerpoint/2010/main" val="2011897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0" y="-77788"/>
            <a:ext cx="9144000" cy="984885"/>
          </a:xfrm>
          <a:prstGeom prst="rect">
            <a:avLst/>
          </a:prstGeom>
          <a:noFill/>
        </p:spPr>
        <p:txBody>
          <a:bodyPr>
            <a:spAutoFit/>
          </a:bodyPr>
          <a:lstStyle/>
          <a:p>
            <a:pPr>
              <a:defRPr/>
            </a:pPr>
            <a:r>
              <a:rPr lang="en-US" altLang="zh-CN" sz="3200" b="0" dirty="0">
                <a:latin typeface="+mj-lt"/>
                <a:ea typeface="微軟正黑體" pitchFamily="34" charset="-120"/>
              </a:rPr>
              <a:t>700</a:t>
            </a:r>
            <a:r>
              <a:rPr lang="zh-CN" altLang="en-US" sz="3200" dirty="0">
                <a:latin typeface="+mj-ea"/>
                <a:ea typeface="+mj-ea"/>
              </a:rPr>
              <a:t>多个驱动可通过</a:t>
            </a:r>
            <a:r>
              <a:rPr lang="en-US" altLang="zh-CN" sz="3200" b="0" dirty="0" err="1">
                <a:latin typeface="+mj-lt"/>
                <a:ea typeface="微軟正黑體" pitchFamily="34" charset="-120"/>
              </a:rPr>
              <a:t>CoX</a:t>
            </a:r>
            <a:r>
              <a:rPr lang="zh-CN" altLang="en-US" sz="3200" b="0" dirty="0">
                <a:latin typeface="+mj-ea"/>
                <a:ea typeface="+mj-ea"/>
              </a:rPr>
              <a:t>接口应用</a:t>
            </a:r>
            <a:r>
              <a:rPr lang="zh-CN" altLang="en-US" sz="3200" b="0" dirty="0" smtClean="0">
                <a:latin typeface="+mj-ea"/>
                <a:ea typeface="+mj-ea"/>
              </a:rPr>
              <a:t>到</a:t>
            </a:r>
            <a:r>
              <a:rPr lang="zh-CN" altLang="en-US" sz="3200" dirty="0">
                <a:latin typeface="+mj-lt"/>
                <a:ea typeface="微軟正黑體" pitchFamily="34" charset="-120"/>
              </a:rPr>
              <a:t>不同</a:t>
            </a:r>
            <a:r>
              <a:rPr lang="en-US" altLang="zh-CN" sz="3200" b="0" dirty="0" smtClean="0">
                <a:latin typeface="+mj-lt"/>
                <a:ea typeface="微軟正黑體" pitchFamily="34" charset="-120"/>
              </a:rPr>
              <a:t>MCU</a:t>
            </a:r>
            <a:endParaRPr lang="en-US" altLang="zh-CN" sz="3200" b="0" dirty="0">
              <a:latin typeface="+mj-lt"/>
              <a:ea typeface="微軟正黑體" pitchFamily="34" charset="-120"/>
            </a:endParaRPr>
          </a:p>
          <a:p>
            <a:pPr>
              <a:defRPr/>
            </a:pPr>
            <a:r>
              <a:rPr lang="en-US" altLang="zh-CN" sz="2600" b="0" dirty="0" smtClean="0">
                <a:latin typeface="+mj-lt"/>
                <a:ea typeface="微軟正黑體" pitchFamily="34" charset="-120"/>
              </a:rPr>
              <a:t>700</a:t>
            </a:r>
            <a:r>
              <a:rPr lang="en-US" altLang="zh-CN" sz="2600" b="0" baseline="30000" dirty="0" smtClean="0">
                <a:latin typeface="+mj-lt"/>
                <a:ea typeface="微軟正黑體" pitchFamily="34" charset="-120"/>
              </a:rPr>
              <a:t>+</a:t>
            </a:r>
            <a:r>
              <a:rPr lang="en-US" altLang="zh-CN" sz="2600" b="0" dirty="0" smtClean="0">
                <a:latin typeface="+mj-lt"/>
                <a:ea typeface="微軟正黑體" pitchFamily="34" charset="-120"/>
              </a:rPr>
              <a:t> </a:t>
            </a:r>
            <a:r>
              <a:rPr lang="en-US" altLang="zh-CN" sz="2600" b="0" dirty="0">
                <a:latin typeface="+mj-lt"/>
                <a:ea typeface="微軟正黑體" pitchFamily="34" charset="-120"/>
              </a:rPr>
              <a:t>drivers can work with </a:t>
            </a:r>
            <a:r>
              <a:rPr lang="en-US" altLang="zh-CN" sz="2600" b="0" dirty="0" smtClean="0">
                <a:latin typeface="+mj-lt"/>
                <a:ea typeface="微軟正黑體" pitchFamily="34" charset="-120"/>
              </a:rPr>
              <a:t>different MCUs </a:t>
            </a:r>
            <a:r>
              <a:rPr lang="en-US" altLang="zh-CN" sz="2600" b="0" dirty="0">
                <a:latin typeface="+mj-lt"/>
                <a:ea typeface="微軟正黑體" pitchFamily="34" charset="-120"/>
              </a:rPr>
              <a:t>via </a:t>
            </a:r>
            <a:r>
              <a:rPr lang="en-US" altLang="zh-CN" sz="2600" b="0" dirty="0" err="1">
                <a:latin typeface="+mj-lt"/>
                <a:ea typeface="微軟正黑體" pitchFamily="34" charset="-120"/>
              </a:rPr>
              <a:t>CoX</a:t>
            </a:r>
            <a:r>
              <a:rPr lang="en-US" altLang="zh-CN" sz="2600" b="0" dirty="0">
                <a:latin typeface="+mj-lt"/>
                <a:ea typeface="微軟正黑體" pitchFamily="34" charset="-120"/>
              </a:rPr>
              <a:t> interface</a:t>
            </a:r>
            <a:endParaRPr lang="zh-TW" altLang="en-US" sz="2600" b="0" dirty="0">
              <a:latin typeface="+mj-lt"/>
              <a:ea typeface="微軟正黑體" pitchFamily="34" charset="-120"/>
            </a:endParaRPr>
          </a:p>
        </p:txBody>
      </p:sp>
      <p:pic>
        <p:nvPicPr>
          <p:cNvPr id="65538" name="Picture 3"/>
          <p:cNvPicPr>
            <a:picLocks noChangeAspect="1" noChangeArrowheads="1"/>
          </p:cNvPicPr>
          <p:nvPr/>
        </p:nvPicPr>
        <p:blipFill>
          <a:blip r:embed="rId3"/>
          <a:srcRect/>
          <a:stretch>
            <a:fillRect/>
          </a:stretch>
        </p:blipFill>
        <p:spPr bwMode="auto">
          <a:xfrm>
            <a:off x="-622300" y="906463"/>
            <a:ext cx="7023100" cy="5681662"/>
          </a:xfrm>
          <a:prstGeom prst="rect">
            <a:avLst/>
          </a:prstGeom>
          <a:noFill/>
          <a:ln w="9525">
            <a:noFill/>
            <a:miter lim="800000"/>
            <a:headEnd/>
            <a:tailEnd/>
          </a:ln>
        </p:spPr>
      </p:pic>
      <p:sp>
        <p:nvSpPr>
          <p:cNvPr id="37" name="TextBox 36"/>
          <p:cNvSpPr txBox="1"/>
          <p:nvPr/>
        </p:nvSpPr>
        <p:spPr>
          <a:xfrm>
            <a:off x="5751513" y="1697038"/>
            <a:ext cx="3206750" cy="5078313"/>
          </a:xfrm>
          <a:prstGeom prst="rect">
            <a:avLst/>
          </a:prstGeom>
          <a:noFill/>
        </p:spPr>
        <p:txBody>
          <a:bodyPr>
            <a:spAutoFit/>
          </a:bodyPr>
          <a:lstStyle/>
          <a:p>
            <a:pPr>
              <a:spcAft>
                <a:spcPts val="1200"/>
              </a:spcAft>
              <a:defRPr/>
            </a:pPr>
            <a:r>
              <a:rPr lang="en-US" altLang="zh-CN" sz="3200" dirty="0" err="1">
                <a:solidFill>
                  <a:srgbClr val="185EC1"/>
                </a:solidFill>
                <a:latin typeface="+mn-lt"/>
                <a:ea typeface="+mn-ea"/>
              </a:rPr>
              <a:t>CoX</a:t>
            </a:r>
            <a:r>
              <a:rPr lang="zh-CN" altLang="en-US" sz="2000" dirty="0">
                <a:latin typeface="+mn-ea"/>
                <a:ea typeface="+mn-ea"/>
              </a:rPr>
              <a:t>接口是</a:t>
            </a:r>
            <a:r>
              <a:rPr lang="zh-CN" altLang="en-US" sz="2000" dirty="0" smtClean="0">
                <a:latin typeface="+mn-ea"/>
                <a:ea typeface="+mn-ea"/>
              </a:rPr>
              <a:t>基于</a:t>
            </a:r>
            <a:r>
              <a:rPr lang="en-US" altLang="zh-CN" sz="2000" dirty="0" smtClean="0">
                <a:ea typeface="+mn-ea"/>
              </a:rPr>
              <a:t>ARM Cortex-M</a:t>
            </a:r>
            <a:r>
              <a:rPr lang="zh-CN" altLang="en-US" sz="2000" dirty="0" smtClean="0">
                <a:latin typeface="+mn-ea"/>
                <a:ea typeface="+mn-ea"/>
              </a:rPr>
              <a:t>内核的</a:t>
            </a:r>
            <a:r>
              <a:rPr lang="zh-CN" altLang="en-US" sz="2000" dirty="0">
                <a:latin typeface="+mn-ea"/>
                <a:ea typeface="+mn-ea"/>
              </a:rPr>
              <a:t>统一的外设</a:t>
            </a:r>
            <a:r>
              <a:rPr lang="en-US" altLang="zh-CN" sz="2000" dirty="0">
                <a:latin typeface="+mn-ea"/>
                <a:ea typeface="+mn-ea"/>
              </a:rPr>
              <a:t>API</a:t>
            </a:r>
            <a:r>
              <a:rPr lang="zh-CN" altLang="en-US" sz="2000" dirty="0">
                <a:latin typeface="+mn-ea"/>
                <a:ea typeface="+mn-ea"/>
              </a:rPr>
              <a:t>接口</a:t>
            </a:r>
            <a:endParaRPr lang="en-US" altLang="zh-CN" sz="2000" dirty="0">
              <a:latin typeface="+mn-ea"/>
              <a:ea typeface="+mn-ea"/>
            </a:endParaRPr>
          </a:p>
          <a:p>
            <a:pPr marL="342900" indent="-342900">
              <a:spcAft>
                <a:spcPts val="1200"/>
              </a:spcAft>
              <a:buFont typeface="Arial" pitchFamily="34" charset="0"/>
              <a:buChar char="•"/>
              <a:defRPr/>
            </a:pPr>
            <a:r>
              <a:rPr lang="en-US" altLang="zh-CN" sz="2000" dirty="0" err="1">
                <a:latin typeface="+mn-lt"/>
                <a:ea typeface="+mn-ea"/>
              </a:rPr>
              <a:t>CoX</a:t>
            </a:r>
            <a:r>
              <a:rPr lang="zh-CN" altLang="en-US" sz="2000" dirty="0">
                <a:latin typeface="+mn-lt"/>
                <a:ea typeface="+mn-ea"/>
              </a:rPr>
              <a:t>驱动可在具有</a:t>
            </a:r>
            <a:r>
              <a:rPr lang="en-US" altLang="zh-CN" sz="2000" dirty="0" err="1">
                <a:latin typeface="+mn-lt"/>
                <a:ea typeface="+mn-ea"/>
              </a:rPr>
              <a:t>CoX</a:t>
            </a:r>
            <a:r>
              <a:rPr lang="zh-CN" altLang="en-US" sz="2000" dirty="0">
                <a:latin typeface="+mn-lt"/>
                <a:ea typeface="+mn-ea"/>
              </a:rPr>
              <a:t>外设库的不同</a:t>
            </a:r>
            <a:r>
              <a:rPr lang="en-US" altLang="zh-CN" sz="2000" dirty="0">
                <a:latin typeface="+mn-lt"/>
                <a:ea typeface="+mn-ea"/>
              </a:rPr>
              <a:t>MCU</a:t>
            </a:r>
            <a:r>
              <a:rPr lang="zh-CN" altLang="en-US" sz="2000" dirty="0">
                <a:latin typeface="+mn-lt"/>
                <a:ea typeface="+mn-ea"/>
              </a:rPr>
              <a:t>间平滑移植，</a:t>
            </a:r>
            <a:r>
              <a:rPr lang="zh-CN" altLang="en-US" sz="2000" dirty="0">
                <a:solidFill>
                  <a:srgbClr val="FF0000"/>
                </a:solidFill>
                <a:latin typeface="+mn-lt"/>
                <a:ea typeface="+mn-ea"/>
              </a:rPr>
              <a:t>基本不需改动代码</a:t>
            </a:r>
            <a:endParaRPr lang="en-US" altLang="zh-CN" sz="2000" dirty="0">
              <a:solidFill>
                <a:srgbClr val="FF0000"/>
              </a:solidFill>
              <a:latin typeface="+mn-lt"/>
              <a:ea typeface="+mn-ea"/>
            </a:endParaRPr>
          </a:p>
          <a:p>
            <a:pPr marL="342900" indent="-342900">
              <a:spcAft>
                <a:spcPts val="1200"/>
              </a:spcAft>
              <a:buFont typeface="Arial" pitchFamily="34" charset="0"/>
              <a:buChar char="•"/>
              <a:defRPr/>
            </a:pPr>
            <a:r>
              <a:rPr lang="zh-CN" altLang="en-US" sz="2000" dirty="0">
                <a:latin typeface="+mn-lt"/>
                <a:ea typeface="+mn-ea"/>
              </a:rPr>
              <a:t>大大减少开发者的开发成本和产品上市时间</a:t>
            </a:r>
            <a:endParaRPr lang="en-US" altLang="zh-CN" sz="2000" dirty="0">
              <a:latin typeface="+mn-lt"/>
              <a:ea typeface="+mn-ea"/>
            </a:endParaRPr>
          </a:p>
          <a:p>
            <a:pPr marL="342900" indent="-342900">
              <a:spcAft>
                <a:spcPts val="1200"/>
              </a:spcAft>
              <a:buFont typeface="Arial" pitchFamily="34" charset="0"/>
              <a:buChar char="•"/>
              <a:defRPr/>
            </a:pPr>
            <a:endParaRPr lang="en-US" altLang="zh-CN" sz="2000" dirty="0">
              <a:latin typeface="+mn-lt"/>
              <a:ea typeface="+mn-ea"/>
            </a:endParaRPr>
          </a:p>
          <a:p>
            <a:pPr>
              <a:spcAft>
                <a:spcPts val="1200"/>
              </a:spcAft>
              <a:defRPr/>
            </a:pPr>
            <a:r>
              <a:rPr lang="zh-CN" altLang="en-US" sz="2000" dirty="0">
                <a:latin typeface="+mn-lt"/>
                <a:ea typeface="+mn-ea"/>
              </a:rPr>
              <a:t>目前组件共享平台已经有</a:t>
            </a:r>
            <a:r>
              <a:rPr lang="en-US" altLang="zh-CN" sz="3200" dirty="0">
                <a:solidFill>
                  <a:srgbClr val="FF0000"/>
                </a:solidFill>
                <a:effectLst>
                  <a:outerShdw blurRad="38100" dist="38100" dir="2700000" algn="tl">
                    <a:srgbClr val="000000">
                      <a:alpha val="43137"/>
                    </a:srgbClr>
                  </a:outerShdw>
                </a:effectLst>
                <a:latin typeface="+mn-lt"/>
                <a:ea typeface="+mn-ea"/>
              </a:rPr>
              <a:t>700</a:t>
            </a:r>
            <a:r>
              <a:rPr lang="zh-CN" altLang="en-US" sz="2000" dirty="0">
                <a:latin typeface="+mn-lt"/>
                <a:ea typeface="+mn-ea"/>
              </a:rPr>
              <a:t>多个基于</a:t>
            </a:r>
            <a:r>
              <a:rPr lang="en-US" altLang="zh-CN" sz="2000" dirty="0" err="1">
                <a:latin typeface="+mn-lt"/>
                <a:ea typeface="+mn-ea"/>
              </a:rPr>
              <a:t>CoX</a:t>
            </a:r>
            <a:r>
              <a:rPr lang="zh-CN" altLang="en-US" sz="2000" dirty="0">
                <a:latin typeface="+mn-lt"/>
                <a:ea typeface="+mn-ea"/>
              </a:rPr>
              <a:t>接口的常用外围设备驱动</a:t>
            </a:r>
          </a:p>
        </p:txBody>
      </p:sp>
    </p:spTree>
    <p:extLst>
      <p:ext uri="{BB962C8B-B14F-4D97-AF65-F5344CB8AC3E}">
        <p14:creationId xmlns:p14="http://schemas.microsoft.com/office/powerpoint/2010/main" val="1060817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 深圳Maker Faire参展手册v2-Emb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ahoma"/>
        <a:ea typeface="微软雅黑"/>
        <a:cs typeface=""/>
      </a:majorFont>
      <a:minorFont>
        <a:latin typeface="Tahom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ahoma"/>
        <a:ea typeface="微软雅黑"/>
        <a:cs typeface=""/>
      </a:majorFont>
      <a:minorFont>
        <a:latin typeface="Tahom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 深圳Maker Faire参展手册v2-Embest</Template>
  <TotalTime>1051</TotalTime>
  <Words>2694</Words>
  <Application>Microsoft Office PowerPoint</Application>
  <PresentationFormat>全屏显示(4:3)</PresentationFormat>
  <Paragraphs>421</Paragraphs>
  <Slides>24</Slides>
  <Notes>15</Notes>
  <HiddenSlides>0</HiddenSlides>
  <MMClips>0</MMClips>
  <ScaleCrop>false</ScaleCrop>
  <HeadingPairs>
    <vt:vector size="4" baseType="variant">
      <vt:variant>
        <vt:lpstr>主题</vt:lpstr>
      </vt:variant>
      <vt:variant>
        <vt:i4>2</vt:i4>
      </vt:variant>
      <vt:variant>
        <vt:lpstr>幻灯片标题</vt:lpstr>
      </vt:variant>
      <vt:variant>
        <vt:i4>24</vt:i4>
      </vt:variant>
    </vt:vector>
  </HeadingPairs>
  <TitlesOfParts>
    <vt:vector size="26" baseType="lpstr">
      <vt:lpstr>2014 深圳Maker Faire参展手册v2-Embest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Embest定制服务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embest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chloe.zhang</dc:creator>
  <cp:lastModifiedBy>chloe.zhang</cp:lastModifiedBy>
  <cp:revision>101</cp:revision>
  <dcterms:created xsi:type="dcterms:W3CDTF">2014-08-15T08:03:02Z</dcterms:created>
  <dcterms:modified xsi:type="dcterms:W3CDTF">2014-08-26T19:30:17Z</dcterms:modified>
</cp:coreProperties>
</file>